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notesMasterIdLst>
    <p:notesMasterId r:id="rId6"/>
  </p:notesMasterIdLst>
  <p:sldIdLst>
    <p:sldId id="258" r:id="rId4"/>
    <p:sldId id="259" r:id="rId5"/>
    <p:sldId id="262" r:id="rId7"/>
    <p:sldId id="263" r:id="rId8"/>
    <p:sldId id="264" r:id="rId9"/>
    <p:sldId id="265" r:id="rId10"/>
    <p:sldId id="266" r:id="rId11"/>
    <p:sldId id="267" r:id="rId12"/>
    <p:sldId id="268" r:id="rId1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notesMaster" Target="notesMasters/notesMaster1.xml"/><Relationship Id="rId5" Type="http://schemas.openxmlformats.org/officeDocument/2006/relationships/slide" Target="slides/slide2.xml"/><Relationship Id="rId4" Type="http://schemas.openxmlformats.org/officeDocument/2006/relationships/slide" Target="slides/slide1.xml"/><Relationship Id="rId3" Type="http://schemas.openxmlformats.org/officeDocument/2006/relationships/slideMaster" Target="slideMasters/slideMaster2.xml"/><Relationship Id="rId2" Type="http://schemas.openxmlformats.org/officeDocument/2006/relationships/theme" Target="theme/theme1.xml"/><Relationship Id="rId16" Type="http://schemas.openxmlformats.org/officeDocument/2006/relationships/tableStyles" Target="tableStyles.xml"/><Relationship Id="rId15" Type="http://schemas.openxmlformats.org/officeDocument/2006/relationships/viewProps" Target="viewProps.xml"/><Relationship Id="rId14" Type="http://schemas.openxmlformats.org/officeDocument/2006/relationships/presProps" Target="presProps.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3.xml"/><Relationship Id="rId5" Type="http://schemas.openxmlformats.org/officeDocument/2006/relationships/tags" Target="../tags/tag12.xml"/><Relationship Id="rId4" Type="http://schemas.openxmlformats.org/officeDocument/2006/relationships/tags" Target="../tags/tag11.xml"/><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8" Type="http://schemas.openxmlformats.org/officeDocument/2006/relationships/tags" Target="../tags/tag20.xml"/><Relationship Id="rId7" Type="http://schemas.openxmlformats.org/officeDocument/2006/relationships/tags" Target="../tags/tag19.xml"/><Relationship Id="rId6" Type="http://schemas.openxmlformats.org/officeDocument/2006/relationships/tags" Target="../tags/tag18.xml"/><Relationship Id="rId5" Type="http://schemas.openxmlformats.org/officeDocument/2006/relationships/tags" Target="../tags/tag17.xml"/><Relationship Id="rId4" Type="http://schemas.openxmlformats.org/officeDocument/2006/relationships/tags" Target="../tags/tag16.xml"/><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9" Type="http://schemas.openxmlformats.org/officeDocument/2006/relationships/tags" Target="../tags/tag28.xml"/><Relationship Id="rId8" Type="http://schemas.openxmlformats.org/officeDocument/2006/relationships/tags" Target="../tags/tag27.xml"/><Relationship Id="rId7" Type="http://schemas.openxmlformats.org/officeDocument/2006/relationships/tags" Target="../tags/tag26.xml"/><Relationship Id="rId6" Type="http://schemas.openxmlformats.org/officeDocument/2006/relationships/tags" Target="../tags/tag25.xml"/><Relationship Id="rId5" Type="http://schemas.openxmlformats.org/officeDocument/2006/relationships/tags" Target="../tags/tag24.xml"/><Relationship Id="rId4" Type="http://schemas.openxmlformats.org/officeDocument/2006/relationships/tags" Target="../tags/tag23.xml"/><Relationship Id="rId3" Type="http://schemas.openxmlformats.org/officeDocument/2006/relationships/tags" Target="../tags/tag22.xml"/><Relationship Id="rId2" Type="http://schemas.openxmlformats.org/officeDocument/2006/relationships/tags" Target="../tags/tag21.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7" Type="http://schemas.openxmlformats.org/officeDocument/2006/relationships/tags" Target="../tags/tag34.xml"/><Relationship Id="rId6" Type="http://schemas.openxmlformats.org/officeDocument/2006/relationships/tags" Target="../tags/tag33.xml"/><Relationship Id="rId5" Type="http://schemas.openxmlformats.org/officeDocument/2006/relationships/tags" Target="../tags/tag32.xml"/><Relationship Id="rId4" Type="http://schemas.openxmlformats.org/officeDocument/2006/relationships/tags" Target="../tags/tag31.xml"/><Relationship Id="rId3" Type="http://schemas.openxmlformats.org/officeDocument/2006/relationships/tags" Target="../tags/tag30.xml"/><Relationship Id="rId2" Type="http://schemas.openxmlformats.org/officeDocument/2006/relationships/tags" Target="../tags/tag29.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9" Type="http://schemas.openxmlformats.org/officeDocument/2006/relationships/tags" Target="../tags/tag42.xml"/><Relationship Id="rId8" Type="http://schemas.openxmlformats.org/officeDocument/2006/relationships/tags" Target="../tags/tag41.xml"/><Relationship Id="rId7" Type="http://schemas.openxmlformats.org/officeDocument/2006/relationships/tags" Target="../tags/tag40.xml"/><Relationship Id="rId6" Type="http://schemas.openxmlformats.org/officeDocument/2006/relationships/tags" Target="../tags/tag39.xml"/><Relationship Id="rId5" Type="http://schemas.openxmlformats.org/officeDocument/2006/relationships/tags" Target="../tags/tag38.xml"/><Relationship Id="rId4" Type="http://schemas.openxmlformats.org/officeDocument/2006/relationships/tags" Target="../tags/tag37.xml"/><Relationship Id="rId3" Type="http://schemas.openxmlformats.org/officeDocument/2006/relationships/tags" Target="../tags/tag36.xml"/><Relationship Id="rId2" Type="http://schemas.openxmlformats.org/officeDocument/2006/relationships/tags" Target="../tags/tag35.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4" Type="http://schemas.openxmlformats.org/officeDocument/2006/relationships/tags" Target="../tags/tag49.xml"/><Relationship Id="rId3" Type="http://schemas.openxmlformats.org/officeDocument/2006/relationships/tags" Target="../tags/tag48.xml"/><Relationship Id="rId2" Type="http://schemas.openxmlformats.org/officeDocument/2006/relationships/tags" Target="../tags/tag4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5" Type="http://schemas.openxmlformats.org/officeDocument/2006/relationships/tags" Target="../tags/tag53.xml"/><Relationship Id="rId4" Type="http://schemas.openxmlformats.org/officeDocument/2006/relationships/tags" Target="../tags/tag52.xml"/><Relationship Id="rId3" Type="http://schemas.openxmlformats.org/officeDocument/2006/relationships/tags" Target="../tags/tag51.xml"/><Relationship Id="rId2" Type="http://schemas.openxmlformats.org/officeDocument/2006/relationships/tags" Target="../tags/tag50.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6" Type="http://schemas.openxmlformats.org/officeDocument/2006/relationships/tags" Target="../tags/tag58.xml"/><Relationship Id="rId5" Type="http://schemas.openxmlformats.org/officeDocument/2006/relationships/tags" Target="../tags/tag57.xml"/><Relationship Id="rId4" Type="http://schemas.openxmlformats.org/officeDocument/2006/relationships/tags" Target="../tags/tag56.xml"/><Relationship Id="rId3" Type="http://schemas.openxmlformats.org/officeDocument/2006/relationships/tags" Target="../tags/tag55.xml"/><Relationship Id="rId2" Type="http://schemas.openxmlformats.org/officeDocument/2006/relationships/tags" Target="../tags/tag54.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9" Type="http://schemas.openxmlformats.org/officeDocument/2006/relationships/tags" Target="../tags/tag66.xml"/><Relationship Id="rId8" Type="http://schemas.openxmlformats.org/officeDocument/2006/relationships/tags" Target="../tags/tag65.xml"/><Relationship Id="rId7" Type="http://schemas.openxmlformats.org/officeDocument/2006/relationships/tags" Target="../tags/tag64.xml"/><Relationship Id="rId6" Type="http://schemas.openxmlformats.org/officeDocument/2006/relationships/tags" Target="../tags/tag63.xml"/><Relationship Id="rId5" Type="http://schemas.openxmlformats.org/officeDocument/2006/relationships/tags" Target="../tags/tag62.xml"/><Relationship Id="rId4" Type="http://schemas.openxmlformats.org/officeDocument/2006/relationships/tags" Target="../tags/tag61.xml"/><Relationship Id="rId3" Type="http://schemas.openxmlformats.org/officeDocument/2006/relationships/tags" Target="../tags/tag60.xml"/><Relationship Id="rId2" Type="http://schemas.openxmlformats.org/officeDocument/2006/relationships/tags" Target="../tags/tag59.xml"/><Relationship Id="rId10" Type="http://schemas.openxmlformats.org/officeDocument/2006/relationships/tags" Target="../tags/tag67.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9" Type="http://schemas.openxmlformats.org/officeDocument/2006/relationships/tags" Target="../tags/tag82.xml"/><Relationship Id="rId8" Type="http://schemas.openxmlformats.org/officeDocument/2006/relationships/tags" Target="../tags/tag81.xml"/><Relationship Id="rId7" Type="http://schemas.openxmlformats.org/officeDocument/2006/relationships/tags" Target="../tags/tag80.xml"/><Relationship Id="rId6" Type="http://schemas.openxmlformats.org/officeDocument/2006/relationships/tags" Target="../tags/tag79.xml"/><Relationship Id="rId5" Type="http://schemas.openxmlformats.org/officeDocument/2006/relationships/tags" Target="../tags/tag78.xml"/><Relationship Id="rId4" Type="http://schemas.openxmlformats.org/officeDocument/2006/relationships/tags" Target="../tags/tag77.xml"/><Relationship Id="rId3" Type="http://schemas.openxmlformats.org/officeDocument/2006/relationships/tags" Target="../tags/tag76.xml"/><Relationship Id="rId2" Type="http://schemas.openxmlformats.org/officeDocument/2006/relationships/tags" Target="../tags/tag75.xml"/><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6" Type="http://schemas.openxmlformats.org/officeDocument/2006/relationships/tags" Target="../tags/tag87.xml"/><Relationship Id="rId5" Type="http://schemas.openxmlformats.org/officeDocument/2006/relationships/tags" Target="../tags/tag86.xml"/><Relationship Id="rId4" Type="http://schemas.openxmlformats.org/officeDocument/2006/relationships/tags" Target="../tags/tag85.xml"/><Relationship Id="rId3" Type="http://schemas.openxmlformats.org/officeDocument/2006/relationships/tags" Target="../tags/tag84.xml"/><Relationship Id="rId2" Type="http://schemas.openxmlformats.org/officeDocument/2006/relationships/tags" Target="../tags/tag83.xml"/><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8" Type="http://schemas.openxmlformats.org/officeDocument/2006/relationships/tags" Target="../tags/tag94.xml"/><Relationship Id="rId7" Type="http://schemas.openxmlformats.org/officeDocument/2006/relationships/tags" Target="../tags/tag93.xml"/><Relationship Id="rId6" Type="http://schemas.openxmlformats.org/officeDocument/2006/relationships/tags" Target="../tags/tag92.xml"/><Relationship Id="rId5" Type="http://schemas.openxmlformats.org/officeDocument/2006/relationships/tags" Target="../tags/tag91.xml"/><Relationship Id="rId4" Type="http://schemas.openxmlformats.org/officeDocument/2006/relationships/tags" Target="../tags/tag90.xml"/><Relationship Id="rId3" Type="http://schemas.openxmlformats.org/officeDocument/2006/relationships/tags" Target="../tags/tag89.xml"/><Relationship Id="rId2" Type="http://schemas.openxmlformats.org/officeDocument/2006/relationships/tags" Target="../tags/tag88.xml"/><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9" Type="http://schemas.openxmlformats.org/officeDocument/2006/relationships/tags" Target="../tags/tag102.xml"/><Relationship Id="rId8" Type="http://schemas.openxmlformats.org/officeDocument/2006/relationships/tags" Target="../tags/tag101.xml"/><Relationship Id="rId7" Type="http://schemas.openxmlformats.org/officeDocument/2006/relationships/tags" Target="../tags/tag100.xml"/><Relationship Id="rId6" Type="http://schemas.openxmlformats.org/officeDocument/2006/relationships/tags" Target="../tags/tag99.xml"/><Relationship Id="rId5" Type="http://schemas.openxmlformats.org/officeDocument/2006/relationships/tags" Target="../tags/tag98.xml"/><Relationship Id="rId4" Type="http://schemas.openxmlformats.org/officeDocument/2006/relationships/tags" Target="../tags/tag97.xml"/><Relationship Id="rId3" Type="http://schemas.openxmlformats.org/officeDocument/2006/relationships/tags" Target="../tags/tag96.xml"/><Relationship Id="rId2" Type="http://schemas.openxmlformats.org/officeDocument/2006/relationships/tags" Target="../tags/tag95.xml"/><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7" Type="http://schemas.openxmlformats.org/officeDocument/2006/relationships/tags" Target="../tags/tag108.xml"/><Relationship Id="rId6" Type="http://schemas.openxmlformats.org/officeDocument/2006/relationships/tags" Target="../tags/tag107.xml"/><Relationship Id="rId5" Type="http://schemas.openxmlformats.org/officeDocument/2006/relationships/tags" Target="../tags/tag106.xml"/><Relationship Id="rId4" Type="http://schemas.openxmlformats.org/officeDocument/2006/relationships/tags" Target="../tags/tag105.xml"/><Relationship Id="rId3" Type="http://schemas.openxmlformats.org/officeDocument/2006/relationships/tags" Target="../tags/tag104.xml"/><Relationship Id="rId2" Type="http://schemas.openxmlformats.org/officeDocument/2006/relationships/tags" Target="../tags/tag103.xml"/><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9" Type="http://schemas.openxmlformats.org/officeDocument/2006/relationships/tags" Target="../tags/tag116.xml"/><Relationship Id="rId8" Type="http://schemas.openxmlformats.org/officeDocument/2006/relationships/tags" Target="../tags/tag115.xml"/><Relationship Id="rId7" Type="http://schemas.openxmlformats.org/officeDocument/2006/relationships/tags" Target="../tags/tag114.xml"/><Relationship Id="rId6" Type="http://schemas.openxmlformats.org/officeDocument/2006/relationships/tags" Target="../tags/tag113.xml"/><Relationship Id="rId5" Type="http://schemas.openxmlformats.org/officeDocument/2006/relationships/tags" Target="../tags/tag112.xml"/><Relationship Id="rId4" Type="http://schemas.openxmlformats.org/officeDocument/2006/relationships/tags" Target="../tags/tag111.xml"/><Relationship Id="rId3" Type="http://schemas.openxmlformats.org/officeDocument/2006/relationships/tags" Target="../tags/tag110.xml"/><Relationship Id="rId2" Type="http://schemas.openxmlformats.org/officeDocument/2006/relationships/tags" Target="../tags/tag109.xml"/><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5" Type="http://schemas.openxmlformats.org/officeDocument/2006/relationships/tags" Target="../tags/tag120.xml"/><Relationship Id="rId4" Type="http://schemas.openxmlformats.org/officeDocument/2006/relationships/tags" Target="../tags/tag119.xml"/><Relationship Id="rId3" Type="http://schemas.openxmlformats.org/officeDocument/2006/relationships/tags" Target="../tags/tag118.xml"/><Relationship Id="rId2" Type="http://schemas.openxmlformats.org/officeDocument/2006/relationships/tags" Target="../tags/tag117.xml"/><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4" Type="http://schemas.openxmlformats.org/officeDocument/2006/relationships/tags" Target="../tags/tag123.xml"/><Relationship Id="rId3" Type="http://schemas.openxmlformats.org/officeDocument/2006/relationships/tags" Target="../tags/tag122.xml"/><Relationship Id="rId2" Type="http://schemas.openxmlformats.org/officeDocument/2006/relationships/tags" Target="../tags/tag121.xml"/><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5" Type="http://schemas.openxmlformats.org/officeDocument/2006/relationships/tags" Target="../tags/tag127.xml"/><Relationship Id="rId4" Type="http://schemas.openxmlformats.org/officeDocument/2006/relationships/tags" Target="../tags/tag126.xml"/><Relationship Id="rId3" Type="http://schemas.openxmlformats.org/officeDocument/2006/relationships/tags" Target="../tags/tag125.xml"/><Relationship Id="rId2" Type="http://schemas.openxmlformats.org/officeDocument/2006/relationships/tags" Target="../tags/tag124.xml"/><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6" Type="http://schemas.openxmlformats.org/officeDocument/2006/relationships/tags" Target="../tags/tag132.xml"/><Relationship Id="rId5" Type="http://schemas.openxmlformats.org/officeDocument/2006/relationships/tags" Target="../tags/tag131.xml"/><Relationship Id="rId4" Type="http://schemas.openxmlformats.org/officeDocument/2006/relationships/tags" Target="../tags/tag130.xml"/><Relationship Id="rId3" Type="http://schemas.openxmlformats.org/officeDocument/2006/relationships/tags" Target="../tags/tag129.xml"/><Relationship Id="rId2" Type="http://schemas.openxmlformats.org/officeDocument/2006/relationships/tags" Target="../tags/tag128.xml"/><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9" Type="http://schemas.openxmlformats.org/officeDocument/2006/relationships/tags" Target="../tags/tag140.xml"/><Relationship Id="rId8" Type="http://schemas.openxmlformats.org/officeDocument/2006/relationships/tags" Target="../tags/tag139.xml"/><Relationship Id="rId7" Type="http://schemas.openxmlformats.org/officeDocument/2006/relationships/tags" Target="../tags/tag138.xml"/><Relationship Id="rId6" Type="http://schemas.openxmlformats.org/officeDocument/2006/relationships/tags" Target="../tags/tag137.xml"/><Relationship Id="rId5" Type="http://schemas.openxmlformats.org/officeDocument/2006/relationships/tags" Target="../tags/tag136.xml"/><Relationship Id="rId4" Type="http://schemas.openxmlformats.org/officeDocument/2006/relationships/tags" Target="../tags/tag135.xml"/><Relationship Id="rId3" Type="http://schemas.openxmlformats.org/officeDocument/2006/relationships/tags" Target="../tags/tag134.xml"/><Relationship Id="rId2" Type="http://schemas.openxmlformats.org/officeDocument/2006/relationships/tags" Target="../tags/tag133.xml"/><Relationship Id="rId10" Type="http://schemas.openxmlformats.org/officeDocument/2006/relationships/tags" Target="../tags/tag141.xml"/><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1" name=""/>
        <p:cNvGrpSpPr/>
        <p:nvPr/>
      </p:nvGrpSpPr>
      <p:grpSpPr>
        <a:xfrm>
          <a:off x="0" y="0"/>
          <a:ext cx="0" cy="0"/>
          <a:chOff x="0" y="0"/>
          <a:chExt cx="0" cy="0"/>
        </a:xfrm>
      </p:grpSpPr>
      <p:sp>
        <p:nvSpPr>
          <p:cNvPr id="7" name="任意多边形 2"/>
          <p:cNvSpPr/>
          <p:nvPr userDrawn="1">
            <p:custDataLst>
              <p:tags r:id="rId2"/>
            </p:custDataLst>
          </p:nvPr>
        </p:nvSpPr>
        <p:spPr>
          <a:xfrm>
            <a:off x="0" y="1880870"/>
            <a:ext cx="12192000" cy="3218815"/>
          </a:xfrm>
          <a:custGeom>
            <a:avLst/>
            <a:gdLst>
              <a:gd name="connsiteX0" fmla="*/ 0 w 19205"/>
              <a:gd name="connsiteY0" fmla="*/ 5042 h 5069"/>
              <a:gd name="connsiteX1" fmla="*/ 2204 w 19205"/>
              <a:gd name="connsiteY1" fmla="*/ 5044 h 5069"/>
              <a:gd name="connsiteX2" fmla="*/ 2204 w 19205"/>
              <a:gd name="connsiteY2" fmla="*/ 4474 h 5069"/>
              <a:gd name="connsiteX3" fmla="*/ 3010 w 19205"/>
              <a:gd name="connsiteY3" fmla="*/ 4470 h 5069"/>
              <a:gd name="connsiteX4" fmla="*/ 3014 w 19205"/>
              <a:gd name="connsiteY4" fmla="*/ 3374 h 5069"/>
              <a:gd name="connsiteX5" fmla="*/ 4234 w 19205"/>
              <a:gd name="connsiteY5" fmla="*/ 3374 h 5069"/>
              <a:gd name="connsiteX6" fmla="*/ 4234 w 19205"/>
              <a:gd name="connsiteY6" fmla="*/ 4294 h 5069"/>
              <a:gd name="connsiteX7" fmla="*/ 3914 w 19205"/>
              <a:gd name="connsiteY7" fmla="*/ 4294 h 5069"/>
              <a:gd name="connsiteX8" fmla="*/ 3914 w 19205"/>
              <a:gd name="connsiteY8" fmla="*/ 2524 h 5069"/>
              <a:gd name="connsiteX9" fmla="*/ 4274 w 19205"/>
              <a:gd name="connsiteY9" fmla="*/ 2524 h 5069"/>
              <a:gd name="connsiteX10" fmla="*/ 4278 w 19205"/>
              <a:gd name="connsiteY10" fmla="*/ 0 h 5069"/>
              <a:gd name="connsiteX11" fmla="*/ 5058 w 19205"/>
              <a:gd name="connsiteY11" fmla="*/ 480 h 5069"/>
              <a:gd name="connsiteX12" fmla="*/ 5044 w 19205"/>
              <a:gd name="connsiteY12" fmla="*/ 4864 h 5069"/>
              <a:gd name="connsiteX13" fmla="*/ 4701 w 19205"/>
              <a:gd name="connsiteY13" fmla="*/ 4863 h 5069"/>
              <a:gd name="connsiteX14" fmla="*/ 4701 w 19205"/>
              <a:gd name="connsiteY14" fmla="*/ 1968 h 5069"/>
              <a:gd name="connsiteX15" fmla="*/ 5663 w 19205"/>
              <a:gd name="connsiteY15" fmla="*/ 1965 h 5069"/>
              <a:gd name="connsiteX16" fmla="*/ 5662 w 19205"/>
              <a:gd name="connsiteY16" fmla="*/ 4024 h 5069"/>
              <a:gd name="connsiteX17" fmla="*/ 6454 w 19205"/>
              <a:gd name="connsiteY17" fmla="*/ 4024 h 5069"/>
              <a:gd name="connsiteX18" fmla="*/ 6457 w 19205"/>
              <a:gd name="connsiteY18" fmla="*/ 5069 h 5069"/>
              <a:gd name="connsiteX19" fmla="*/ 19205 w 19205"/>
              <a:gd name="connsiteY19" fmla="*/ 5069 h 5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9205" h="5069">
                <a:moveTo>
                  <a:pt x="0" y="5042"/>
                </a:moveTo>
                <a:lnTo>
                  <a:pt x="2204" y="5044"/>
                </a:lnTo>
                <a:lnTo>
                  <a:pt x="2204" y="4474"/>
                </a:lnTo>
                <a:lnTo>
                  <a:pt x="3010" y="4470"/>
                </a:lnTo>
                <a:lnTo>
                  <a:pt x="3014" y="3374"/>
                </a:lnTo>
                <a:lnTo>
                  <a:pt x="4234" y="3374"/>
                </a:lnTo>
                <a:lnTo>
                  <a:pt x="4234" y="4294"/>
                </a:lnTo>
                <a:lnTo>
                  <a:pt x="3914" y="4294"/>
                </a:lnTo>
                <a:lnTo>
                  <a:pt x="3914" y="2524"/>
                </a:lnTo>
                <a:lnTo>
                  <a:pt x="4274" y="2524"/>
                </a:lnTo>
                <a:lnTo>
                  <a:pt x="4278" y="0"/>
                </a:lnTo>
                <a:lnTo>
                  <a:pt x="5058" y="480"/>
                </a:lnTo>
                <a:lnTo>
                  <a:pt x="5044" y="4864"/>
                </a:lnTo>
                <a:lnTo>
                  <a:pt x="4701" y="4863"/>
                </a:lnTo>
                <a:lnTo>
                  <a:pt x="4701" y="1968"/>
                </a:lnTo>
                <a:lnTo>
                  <a:pt x="5663" y="1965"/>
                </a:lnTo>
                <a:lnTo>
                  <a:pt x="5662" y="4024"/>
                </a:lnTo>
                <a:lnTo>
                  <a:pt x="6454" y="4024"/>
                </a:lnTo>
                <a:lnTo>
                  <a:pt x="6457" y="5069"/>
                </a:lnTo>
                <a:lnTo>
                  <a:pt x="19205" y="5069"/>
                </a:lnTo>
              </a:path>
            </a:pathLst>
          </a:custGeom>
          <a:noFill/>
          <a:ln w="25400">
            <a:solidFill>
              <a:schemeClr val="accent1"/>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 name="标题 1"/>
          <p:cNvSpPr>
            <a:spLocks noGrp="1"/>
          </p:cNvSpPr>
          <p:nvPr>
            <p:ph type="ctrTitle"/>
            <p:custDataLst>
              <p:tags r:id="rId3"/>
            </p:custDataLst>
          </p:nvPr>
        </p:nvSpPr>
        <p:spPr>
          <a:xfrm>
            <a:off x="4896000" y="1476155"/>
            <a:ext cx="5936400" cy="2055445"/>
          </a:xfrm>
        </p:spPr>
        <p:txBody>
          <a:bodyPr wrap="square" lIns="90000" tIns="46800" rIns="90000" bIns="46800" anchor="b">
            <a:normAutofit/>
          </a:bodyPr>
          <a:lstStyle>
            <a:lvl1pPr algn="r">
              <a:lnSpc>
                <a:spcPct val="100000"/>
              </a:lnSpc>
              <a:defRPr sz="5600">
                <a:solidFill>
                  <a:schemeClr val="tx1">
                    <a:lumMod val="85000"/>
                    <a:lumOff val="15000"/>
                  </a:schemeClr>
                </a:solidFill>
              </a:defRPr>
            </a:lvl1pPr>
          </a:lstStyle>
          <a:p>
            <a:r>
              <a:rPr lang="zh-CN" altLang="en-US" dirty="0"/>
              <a:t>单击此处编辑母版标题样式</a:t>
            </a:r>
            <a:endParaRPr lang="zh-CN" altLang="en-US" dirty="0"/>
          </a:p>
        </p:txBody>
      </p:sp>
      <p:sp>
        <p:nvSpPr>
          <p:cNvPr id="3" name="副标题 2"/>
          <p:cNvSpPr>
            <a:spLocks noGrp="1"/>
          </p:cNvSpPr>
          <p:nvPr>
            <p:ph type="subTitle" idx="1" hasCustomPrompt="1"/>
            <p:custDataLst>
              <p:tags r:id="rId4"/>
            </p:custDataLst>
          </p:nvPr>
        </p:nvSpPr>
        <p:spPr>
          <a:xfrm>
            <a:off x="4896000" y="3888000"/>
            <a:ext cx="5936400" cy="720000"/>
          </a:xfrm>
        </p:spPr>
        <p:txBody>
          <a:bodyPr wrap="square" lIns="90000" tIns="46800" rIns="90000" bIns="46800">
            <a:normAutofit/>
          </a:bodyPr>
          <a:lstStyle>
            <a:lvl1pPr marL="0" indent="0" algn="r">
              <a:lnSpc>
                <a:spcPct val="100000"/>
              </a:lnSpc>
              <a:buNone/>
              <a:defRPr sz="2000" b="1" spc="50" baseline="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4" name="日期占位符 3"/>
          <p:cNvSpPr>
            <a:spLocks noGrp="1"/>
          </p:cNvSpPr>
          <p:nvPr>
            <p:ph type="dt" sz="half" idx="10"/>
            <p:custDataLst>
              <p:tags r:id="rId5"/>
            </p:custDataLst>
          </p:nvPr>
        </p:nvSpPr>
        <p:spPr/>
        <p:txBody>
          <a:bodyPr wrap="square">
            <a:normAutofit/>
          </a:bodyPr>
          <a:lstStyle/>
          <a:p>
            <a:fld id="{5592522B-0F24-4480-B9DD-A9474A6880D6}" type="datetimeFigureOut">
              <a:rPr lang="zh-CN" altLang="en-US" smtClean="0"/>
            </a:fld>
            <a:endParaRPr lang="zh-CN" altLang="en-US"/>
          </a:p>
        </p:txBody>
      </p:sp>
      <p:sp>
        <p:nvSpPr>
          <p:cNvPr id="5" name="页脚占位符 4"/>
          <p:cNvSpPr>
            <a:spLocks noGrp="1"/>
          </p:cNvSpPr>
          <p:nvPr>
            <p:ph type="ftr" sz="quarter" idx="11"/>
            <p:custDataLst>
              <p:tags r:id="rId6"/>
            </p:custDataLst>
          </p:nvPr>
        </p:nvSpPr>
        <p:spPr/>
        <p:txBody>
          <a:bodyPr>
            <a:normAutofit/>
          </a:bodyPr>
          <a:lstStyle/>
          <a:p>
            <a:endParaRPr lang="zh-CN" altLang="en-US" dirty="0"/>
          </a:p>
        </p:txBody>
      </p:sp>
      <p:sp>
        <p:nvSpPr>
          <p:cNvPr id="6" name="灯片编号占位符 5"/>
          <p:cNvSpPr>
            <a:spLocks noGrp="1"/>
          </p:cNvSpPr>
          <p:nvPr>
            <p:ph type="sldNum" sz="quarter" idx="12"/>
            <p:custDataLst>
              <p:tags r:id="rId7"/>
            </p:custDataLst>
          </p:nvPr>
        </p:nvSpPr>
        <p:spPr>
          <a:xfrm>
            <a:off x="8610600" y="6356350"/>
            <a:ext cx="2743200" cy="365125"/>
          </a:xfrm>
        </p:spPr>
        <p:txBody>
          <a:bodyPr wrap="square">
            <a:normAutofit/>
          </a:bodyPr>
          <a:lstStyle/>
          <a:p>
            <a:fld id="{BE5F26B5-172A-4DC2-B0B7-181CFC56B87C}" type="slidenum">
              <a:rPr lang="zh-CN" altLang="en-US" smtClean="0"/>
            </a:fld>
            <a:endParaRPr lang="zh-CN" altLang="en-US"/>
          </a:p>
        </p:txBody>
      </p:sp>
      <p:sp>
        <p:nvSpPr>
          <p:cNvPr id="20" name="联系方式占位符 9"/>
          <p:cNvSpPr>
            <a:spLocks noGrp="1"/>
          </p:cNvSpPr>
          <p:nvPr>
            <p:ph type="body" sz="quarter" idx="16" hasCustomPrompt="1"/>
            <p:custDataLst>
              <p:tags r:id="rId8"/>
            </p:custDataLst>
          </p:nvPr>
        </p:nvSpPr>
        <p:spPr>
          <a:xfrm>
            <a:off x="8209504" y="5504400"/>
            <a:ext cx="2566800" cy="739382"/>
          </a:xfrm>
        </p:spPr>
        <p:txBody>
          <a:bodyPr wrap="square" lIns="90000" tIns="46800" rIns="90000" bIns="46800" anchor="t">
            <a:normAutofit/>
          </a:bodyPr>
          <a:lstStyle>
            <a:lvl1pPr marL="0" indent="0" algn="r">
              <a:lnSpc>
                <a:spcPct val="100000"/>
              </a:lnSpc>
              <a:buNone/>
              <a:defRPr sz="1800">
                <a:solidFill>
                  <a:schemeClr val="accent1"/>
                </a:solidFill>
              </a:defRPr>
            </a:lvl1pPr>
          </a:lstStyle>
          <a:p>
            <a:pPr lvl="0"/>
            <a:r>
              <a:rPr lang="zh-CN" altLang="en-US" dirty="0"/>
              <a:t>联系方式</a:t>
            </a:r>
            <a:endParaRPr lang="zh-CN" altLang="en-US" dirty="0"/>
          </a:p>
        </p:txBody>
      </p:sp>
      <p:sp>
        <p:nvSpPr>
          <p:cNvPr id="24" name="署名占位符 10"/>
          <p:cNvSpPr>
            <a:spLocks noGrp="1"/>
          </p:cNvSpPr>
          <p:nvPr>
            <p:ph type="body" sz="quarter" idx="17" hasCustomPrompt="1"/>
            <p:custDataLst>
              <p:tags r:id="rId9"/>
            </p:custDataLst>
          </p:nvPr>
        </p:nvSpPr>
        <p:spPr>
          <a:xfrm>
            <a:off x="5853760" y="5504400"/>
            <a:ext cx="2163600" cy="739382"/>
          </a:xfrm>
        </p:spPr>
        <p:txBody>
          <a:bodyPr wrap="square" lIns="90000" tIns="46800" rIns="90000" bIns="46800" anchor="t">
            <a:normAutofit/>
          </a:bodyPr>
          <a:lstStyle>
            <a:lvl1pPr marL="0" indent="0" algn="l">
              <a:lnSpc>
                <a:spcPct val="100000"/>
              </a:lnSpc>
              <a:buNone/>
              <a:defRPr sz="1800" b="0">
                <a:solidFill>
                  <a:schemeClr val="accent1"/>
                </a:solidFill>
              </a:defRPr>
            </a:lvl1pPr>
          </a:lstStyle>
          <a:p>
            <a:pPr lvl="0"/>
            <a:r>
              <a:rPr lang="zh-CN" altLang="en-US" dirty="0"/>
              <a:t>署名</a:t>
            </a:r>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wrap="square">
            <a:normAutofit/>
          </a:bodyPr>
          <a:lstStyle/>
          <a:p>
            <a:r>
              <a:rPr lang="zh-CN" altLang="en-US" dirty="0"/>
              <a:t>单击此处编辑母版标题样式</a:t>
            </a:r>
            <a:endParaRPr lang="zh-CN" altLang="en-US" dirty="0"/>
          </a:p>
        </p:txBody>
      </p:sp>
      <p:sp>
        <p:nvSpPr>
          <p:cNvPr id="3" name="内容占位符 2"/>
          <p:cNvSpPr>
            <a:spLocks noGrp="1"/>
          </p:cNvSpPr>
          <p:nvPr>
            <p:ph idx="1"/>
            <p:custDataLst>
              <p:tags r:id="rId3"/>
            </p:custDataLst>
          </p:nvPr>
        </p:nvSpPr>
        <p:spPr/>
        <p:txBody>
          <a:bodyPr wrap="square">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4" name="日期占位符 3"/>
          <p:cNvSpPr>
            <a:spLocks noGrp="1"/>
          </p:cNvSpPr>
          <p:nvPr>
            <p:ph type="dt" sz="half" idx="10"/>
            <p:custDataLst>
              <p:tags r:id="rId4"/>
            </p:custDataLst>
          </p:nvPr>
        </p:nvSpPr>
        <p:spPr/>
        <p:txBody>
          <a:bodyPr wrap="square">
            <a:normAutofit/>
          </a:bodyPr>
          <a:lstStyle/>
          <a:p>
            <a:fld id="{5592522B-0F24-4480-B9DD-A9474A6880D6}"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wrap="square">
            <a:normAutofit/>
          </a:bodyPr>
          <a:lstStyle/>
          <a:p>
            <a:fld id="{BE5F26B5-172A-4DC2-B0B7-181CFC56B87C}"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1" name=""/>
        <p:cNvGrpSpPr/>
        <p:nvPr/>
      </p:nvGrpSpPr>
      <p:grpSpPr>
        <a:xfrm>
          <a:off x="0" y="0"/>
          <a:ext cx="0" cy="0"/>
          <a:chOff x="0" y="0"/>
          <a:chExt cx="0" cy="0"/>
        </a:xfrm>
      </p:grpSpPr>
      <p:sp>
        <p:nvSpPr>
          <p:cNvPr id="6" name="任意多边形 17"/>
          <p:cNvSpPr/>
          <p:nvPr userDrawn="1">
            <p:custDataLst>
              <p:tags r:id="rId2"/>
            </p:custDataLst>
          </p:nvPr>
        </p:nvSpPr>
        <p:spPr>
          <a:xfrm>
            <a:off x="7534910" y="2957195"/>
            <a:ext cx="4657090" cy="3030855"/>
          </a:xfrm>
          <a:custGeom>
            <a:avLst/>
            <a:gdLst>
              <a:gd name="connsiteX0" fmla="*/ 0 w 7334"/>
              <a:gd name="connsiteY0" fmla="*/ 4754 h 4773"/>
              <a:gd name="connsiteX1" fmla="*/ 1297 w 7334"/>
              <a:gd name="connsiteY1" fmla="*/ 4754 h 4773"/>
              <a:gd name="connsiteX2" fmla="*/ 1297 w 7334"/>
              <a:gd name="connsiteY2" fmla="*/ 3267 h 4773"/>
              <a:gd name="connsiteX3" fmla="*/ 2032 w 7334"/>
              <a:gd name="connsiteY3" fmla="*/ 2990 h 4773"/>
              <a:gd name="connsiteX4" fmla="*/ 2028 w 7334"/>
              <a:gd name="connsiteY4" fmla="*/ 4767 h 4773"/>
              <a:gd name="connsiteX5" fmla="*/ 1736 w 7334"/>
              <a:gd name="connsiteY5" fmla="*/ 4769 h 4773"/>
              <a:gd name="connsiteX6" fmla="*/ 1736 w 7334"/>
              <a:gd name="connsiteY6" fmla="*/ 1950 h 4773"/>
              <a:gd name="connsiteX7" fmla="*/ 3109 w 7334"/>
              <a:gd name="connsiteY7" fmla="*/ 2275 h 4773"/>
              <a:gd name="connsiteX8" fmla="*/ 3109 w 7334"/>
              <a:gd name="connsiteY8" fmla="*/ 4773 h 4773"/>
              <a:gd name="connsiteX9" fmla="*/ 2594 w 7334"/>
              <a:gd name="connsiteY9" fmla="*/ 4773 h 4773"/>
              <a:gd name="connsiteX10" fmla="*/ 2604 w 7334"/>
              <a:gd name="connsiteY10" fmla="*/ 0 h 4773"/>
              <a:gd name="connsiteX11" fmla="*/ 3656 w 7334"/>
              <a:gd name="connsiteY11" fmla="*/ 7 h 4773"/>
              <a:gd name="connsiteX12" fmla="*/ 3653 w 7334"/>
              <a:gd name="connsiteY12" fmla="*/ 3834 h 4773"/>
              <a:gd name="connsiteX13" fmla="*/ 3404 w 7334"/>
              <a:gd name="connsiteY13" fmla="*/ 3837 h 4773"/>
              <a:gd name="connsiteX14" fmla="*/ 3404 w 7334"/>
              <a:gd name="connsiteY14" fmla="*/ 2979 h 4773"/>
              <a:gd name="connsiteX15" fmla="*/ 4594 w 7334"/>
              <a:gd name="connsiteY15" fmla="*/ 2978 h 4773"/>
              <a:gd name="connsiteX16" fmla="*/ 4593 w 7334"/>
              <a:gd name="connsiteY16" fmla="*/ 4339 h 4773"/>
              <a:gd name="connsiteX17" fmla="*/ 5122 w 7334"/>
              <a:gd name="connsiteY17" fmla="*/ 4338 h 4773"/>
              <a:gd name="connsiteX18" fmla="*/ 5120 w 7334"/>
              <a:gd name="connsiteY18" fmla="*/ 4771 h 4773"/>
              <a:gd name="connsiteX19" fmla="*/ 7334 w 7334"/>
              <a:gd name="connsiteY19" fmla="*/ 4769 h 4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334" h="4773">
                <a:moveTo>
                  <a:pt x="0" y="4754"/>
                </a:moveTo>
                <a:lnTo>
                  <a:pt x="1297" y="4754"/>
                </a:lnTo>
                <a:lnTo>
                  <a:pt x="1297" y="3267"/>
                </a:lnTo>
                <a:lnTo>
                  <a:pt x="2032" y="2990"/>
                </a:lnTo>
                <a:lnTo>
                  <a:pt x="2028" y="4767"/>
                </a:lnTo>
                <a:lnTo>
                  <a:pt x="1736" y="4769"/>
                </a:lnTo>
                <a:lnTo>
                  <a:pt x="1736" y="1950"/>
                </a:lnTo>
                <a:lnTo>
                  <a:pt x="3109" y="2275"/>
                </a:lnTo>
                <a:lnTo>
                  <a:pt x="3109" y="4773"/>
                </a:lnTo>
                <a:lnTo>
                  <a:pt x="2594" y="4773"/>
                </a:lnTo>
                <a:lnTo>
                  <a:pt x="2604" y="0"/>
                </a:lnTo>
                <a:lnTo>
                  <a:pt x="3656" y="7"/>
                </a:lnTo>
                <a:lnTo>
                  <a:pt x="3653" y="3834"/>
                </a:lnTo>
                <a:lnTo>
                  <a:pt x="3404" y="3837"/>
                </a:lnTo>
                <a:lnTo>
                  <a:pt x="3404" y="2979"/>
                </a:lnTo>
                <a:lnTo>
                  <a:pt x="4594" y="2978"/>
                </a:lnTo>
                <a:lnTo>
                  <a:pt x="4593" y="4339"/>
                </a:lnTo>
                <a:lnTo>
                  <a:pt x="5122" y="4338"/>
                </a:lnTo>
                <a:lnTo>
                  <a:pt x="5120" y="4771"/>
                </a:lnTo>
                <a:lnTo>
                  <a:pt x="7334" y="4769"/>
                </a:lnTo>
              </a:path>
            </a:pathLst>
          </a:custGeom>
          <a:noFill/>
          <a:ln w="25400">
            <a:solidFill>
              <a:schemeClr val="accent1"/>
            </a:solid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ym typeface="+mn-ea"/>
            </a:endParaRPr>
          </a:p>
        </p:txBody>
      </p:sp>
      <p:cxnSp>
        <p:nvCxnSpPr>
          <p:cNvPr id="10" name="直接连接符 9"/>
          <p:cNvCxnSpPr/>
          <p:nvPr userDrawn="1">
            <p:custDataLst>
              <p:tags r:id="rId3"/>
            </p:custDataLst>
          </p:nvPr>
        </p:nvCxnSpPr>
        <p:spPr>
          <a:xfrm>
            <a:off x="9528175" y="2393950"/>
            <a:ext cx="0" cy="563245"/>
          </a:xfrm>
          <a:prstGeom prst="line">
            <a:avLst/>
          </a:prstGeom>
          <a:noFill/>
          <a:ln w="25400">
            <a:solidFill>
              <a:schemeClr val="accent1"/>
            </a:solidFill>
          </a:ln>
        </p:spPr>
        <p:style>
          <a:lnRef idx="2">
            <a:schemeClr val="accent1">
              <a:lumMod val="75000"/>
            </a:schemeClr>
          </a:lnRef>
          <a:fillRef idx="1">
            <a:schemeClr val="accent1"/>
          </a:fillRef>
          <a:effectRef idx="0">
            <a:srgbClr val="FFFFFF"/>
          </a:effectRef>
          <a:fontRef idx="minor">
            <a:schemeClr val="lt1"/>
          </a:fontRef>
        </p:style>
      </p:cxnSp>
      <p:sp>
        <p:nvSpPr>
          <p:cNvPr id="3" name="椭圆 2"/>
          <p:cNvSpPr>
            <a:spLocks noChangeAspect="1"/>
          </p:cNvSpPr>
          <p:nvPr userDrawn="1">
            <p:custDataLst>
              <p:tags r:id="rId4"/>
            </p:custDataLst>
          </p:nvPr>
        </p:nvSpPr>
        <p:spPr>
          <a:xfrm>
            <a:off x="7488000" y="5914800"/>
            <a:ext cx="108000" cy="108000"/>
          </a:xfrm>
          <a:prstGeom prst="ellipse">
            <a:avLst/>
          </a:pr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 name="标题 1"/>
          <p:cNvSpPr>
            <a:spLocks noGrp="1"/>
          </p:cNvSpPr>
          <p:nvPr>
            <p:ph type="title" hasCustomPrompt="1"/>
            <p:custDataLst>
              <p:tags r:id="rId5"/>
            </p:custDataLst>
          </p:nvPr>
        </p:nvSpPr>
        <p:spPr>
          <a:xfrm>
            <a:off x="550800" y="511200"/>
            <a:ext cx="2174400" cy="1404000"/>
          </a:xfrm>
        </p:spPr>
        <p:txBody>
          <a:bodyPr wrap="square" lIns="90000" tIns="46800" rIns="90000" bIns="46800" anchor="ctr">
            <a:normAutofit/>
          </a:bodyPr>
          <a:lstStyle>
            <a:lvl1pPr algn="r">
              <a:defRPr sz="5400"/>
            </a:lvl1pPr>
          </a:lstStyle>
          <a:p>
            <a:r>
              <a:rPr lang="zh-CN" altLang="en-US" dirty="0"/>
              <a:t>标题</a:t>
            </a:r>
            <a:endParaRPr lang="zh-CN" altLang="en-US" dirty="0"/>
          </a:p>
        </p:txBody>
      </p:sp>
      <p:sp>
        <p:nvSpPr>
          <p:cNvPr id="7" name="日期占位符 3"/>
          <p:cNvSpPr>
            <a:spLocks noGrp="1"/>
          </p:cNvSpPr>
          <p:nvPr>
            <p:ph type="dt" sz="half" idx="10"/>
            <p:custDataLst>
              <p:tags r:id="rId6"/>
            </p:custDataLst>
          </p:nvPr>
        </p:nvSpPr>
        <p:spPr/>
        <p:txBody>
          <a:bodyPr wrap="square">
            <a:normAutofit/>
          </a:bodyPr>
          <a:lstStyle/>
          <a:p>
            <a:fld id="{5592522B-0F24-4480-B9DD-A9474A6880D6}" type="datetimeFigureOut">
              <a:rPr lang="zh-CN" altLang="en-US" smtClean="0"/>
            </a:fld>
            <a:endParaRPr lang="zh-CN" altLang="en-US" dirty="0"/>
          </a:p>
        </p:txBody>
      </p:sp>
      <p:sp>
        <p:nvSpPr>
          <p:cNvPr id="8" name="页脚占位符 4"/>
          <p:cNvSpPr>
            <a:spLocks noGrp="1"/>
          </p:cNvSpPr>
          <p:nvPr>
            <p:ph type="ftr" sz="quarter" idx="11"/>
            <p:custDataLst>
              <p:tags r:id="rId7"/>
            </p:custDataLst>
          </p:nvPr>
        </p:nvSpPr>
        <p:spPr/>
        <p:txBody>
          <a:bodyPr/>
          <a:lstStyle/>
          <a:p>
            <a:endParaRPr lang="zh-CN" altLang="en-US" dirty="0"/>
          </a:p>
        </p:txBody>
      </p:sp>
      <p:sp>
        <p:nvSpPr>
          <p:cNvPr id="9" name="灯片编号占位符 5"/>
          <p:cNvSpPr>
            <a:spLocks noGrp="1"/>
          </p:cNvSpPr>
          <p:nvPr>
            <p:ph type="sldNum" sz="quarter" idx="12"/>
            <p:custDataLst>
              <p:tags r:id="rId8"/>
            </p:custDataLst>
          </p:nvPr>
        </p:nvSpPr>
        <p:spPr/>
        <p:txBody>
          <a:bodyPr wrap="square">
            <a:normAutofit/>
          </a:bodyPr>
          <a:lstStyle/>
          <a:p>
            <a:fld id="{BE5F26B5-172A-4DC2-B0B7-181CFC56B87C}" type="slidenum">
              <a:rPr lang="zh-CN" altLang="en-US" smtClean="0"/>
            </a:fld>
            <a:endParaRPr lang="zh-CN" alt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1" name=""/>
        <p:cNvGrpSpPr/>
        <p:nvPr/>
      </p:nvGrpSpPr>
      <p:grpSpPr>
        <a:xfrm>
          <a:off x="0" y="0"/>
          <a:ext cx="0" cy="0"/>
          <a:chOff x="0" y="0"/>
          <a:chExt cx="0" cy="0"/>
        </a:xfrm>
      </p:grpSpPr>
      <p:sp>
        <p:nvSpPr>
          <p:cNvPr id="13" name="任意多边形 7"/>
          <p:cNvSpPr/>
          <p:nvPr>
            <p:custDataLst>
              <p:tags r:id="rId2"/>
            </p:custDataLst>
          </p:nvPr>
        </p:nvSpPr>
        <p:spPr>
          <a:xfrm>
            <a:off x="5881370" y="4941570"/>
            <a:ext cx="6301740" cy="1591310"/>
          </a:xfrm>
          <a:custGeom>
            <a:avLst/>
            <a:gdLst>
              <a:gd name="connsiteX0" fmla="*/ 2 w 9924"/>
              <a:gd name="connsiteY0" fmla="*/ 2235 h 2506"/>
              <a:gd name="connsiteX1" fmla="*/ 0 w 9924"/>
              <a:gd name="connsiteY1" fmla="*/ 230 h 2506"/>
              <a:gd name="connsiteX2" fmla="*/ 220 w 9924"/>
              <a:gd name="connsiteY2" fmla="*/ 0 h 2506"/>
              <a:gd name="connsiteX3" fmla="*/ 500 w 9924"/>
              <a:gd name="connsiteY3" fmla="*/ 0 h 2506"/>
              <a:gd name="connsiteX4" fmla="*/ 710 w 9924"/>
              <a:gd name="connsiteY4" fmla="*/ 220 h 2506"/>
              <a:gd name="connsiteX5" fmla="*/ 710 w 9924"/>
              <a:gd name="connsiteY5" fmla="*/ 2050 h 2506"/>
              <a:gd name="connsiteX6" fmla="*/ 500 w 9924"/>
              <a:gd name="connsiteY6" fmla="*/ 2050 h 2506"/>
              <a:gd name="connsiteX7" fmla="*/ 500 w 9924"/>
              <a:gd name="connsiteY7" fmla="*/ 980 h 2506"/>
              <a:gd name="connsiteX8" fmla="*/ 1153 w 9924"/>
              <a:gd name="connsiteY8" fmla="*/ 982 h 2506"/>
              <a:gd name="connsiteX9" fmla="*/ 1153 w 9924"/>
              <a:gd name="connsiteY9" fmla="*/ 1942 h 2506"/>
              <a:gd name="connsiteX10" fmla="*/ 1936 w 9924"/>
              <a:gd name="connsiteY10" fmla="*/ 1946 h 2506"/>
              <a:gd name="connsiteX11" fmla="*/ 1936 w 9924"/>
              <a:gd name="connsiteY11" fmla="*/ 2268 h 2506"/>
              <a:gd name="connsiteX12" fmla="*/ 2281 w 9924"/>
              <a:gd name="connsiteY12" fmla="*/ 2268 h 2506"/>
              <a:gd name="connsiteX13" fmla="*/ 2283 w 9924"/>
              <a:gd name="connsiteY13" fmla="*/ 2506 h 2506"/>
              <a:gd name="connsiteX14" fmla="*/ 9924 w 9924"/>
              <a:gd name="connsiteY14" fmla="*/ 2501 h 2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24" h="2506">
                <a:moveTo>
                  <a:pt x="2" y="2235"/>
                </a:moveTo>
                <a:lnTo>
                  <a:pt x="0" y="230"/>
                </a:lnTo>
                <a:lnTo>
                  <a:pt x="220" y="0"/>
                </a:lnTo>
                <a:lnTo>
                  <a:pt x="500" y="0"/>
                </a:lnTo>
                <a:lnTo>
                  <a:pt x="710" y="220"/>
                </a:lnTo>
                <a:lnTo>
                  <a:pt x="710" y="2050"/>
                </a:lnTo>
                <a:lnTo>
                  <a:pt x="500" y="2050"/>
                </a:lnTo>
                <a:lnTo>
                  <a:pt x="500" y="980"/>
                </a:lnTo>
                <a:lnTo>
                  <a:pt x="1153" y="982"/>
                </a:lnTo>
                <a:lnTo>
                  <a:pt x="1153" y="1942"/>
                </a:lnTo>
                <a:lnTo>
                  <a:pt x="1936" y="1946"/>
                </a:lnTo>
                <a:lnTo>
                  <a:pt x="1936" y="2268"/>
                </a:lnTo>
                <a:lnTo>
                  <a:pt x="2281" y="2268"/>
                </a:lnTo>
                <a:lnTo>
                  <a:pt x="2283" y="2506"/>
                </a:lnTo>
                <a:lnTo>
                  <a:pt x="9924" y="2501"/>
                </a:lnTo>
              </a:path>
            </a:pathLst>
          </a:custGeom>
          <a:noFill/>
          <a:ln w="19050">
            <a:solidFill>
              <a:schemeClr val="accent1">
                <a:alpha val="60000"/>
              </a:schemeClr>
            </a:solid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ym typeface="+mn-ea"/>
            </a:endParaRPr>
          </a:p>
        </p:txBody>
      </p:sp>
      <p:sp>
        <p:nvSpPr>
          <p:cNvPr id="14" name="任意多边形 8"/>
          <p:cNvSpPr/>
          <p:nvPr>
            <p:custDataLst>
              <p:tags r:id="rId3"/>
            </p:custDataLst>
          </p:nvPr>
        </p:nvSpPr>
        <p:spPr>
          <a:xfrm>
            <a:off x="0" y="5236845"/>
            <a:ext cx="5894705" cy="1302385"/>
          </a:xfrm>
          <a:custGeom>
            <a:avLst/>
            <a:gdLst>
              <a:gd name="connsiteX0" fmla="*/ 9283 w 9283"/>
              <a:gd name="connsiteY0" fmla="*/ 1758 h 2051"/>
              <a:gd name="connsiteX1" fmla="*/ 9062 w 9283"/>
              <a:gd name="connsiteY1" fmla="*/ 1755 h 2051"/>
              <a:gd name="connsiteX2" fmla="*/ 9062 w 9283"/>
              <a:gd name="connsiteY2" fmla="*/ 0 h 2051"/>
              <a:gd name="connsiteX3" fmla="*/ 8410 w 9283"/>
              <a:gd name="connsiteY3" fmla="*/ 547 h 2051"/>
              <a:gd name="connsiteX4" fmla="*/ 8410 w 9283"/>
              <a:gd name="connsiteY4" fmla="*/ 2028 h 2051"/>
              <a:gd name="connsiteX5" fmla="*/ 8710 w 9283"/>
              <a:gd name="connsiteY5" fmla="*/ 2028 h 2051"/>
              <a:gd name="connsiteX6" fmla="*/ 8710 w 9283"/>
              <a:gd name="connsiteY6" fmla="*/ 1158 h 2051"/>
              <a:gd name="connsiteX7" fmla="*/ 7675 w 9283"/>
              <a:gd name="connsiteY7" fmla="*/ 906 h 2051"/>
              <a:gd name="connsiteX8" fmla="*/ 7674 w 9283"/>
              <a:gd name="connsiteY8" fmla="*/ 1785 h 2051"/>
              <a:gd name="connsiteX9" fmla="*/ 7084 w 9283"/>
              <a:gd name="connsiteY9" fmla="*/ 1785 h 2051"/>
              <a:gd name="connsiteX10" fmla="*/ 7086 w 9283"/>
              <a:gd name="connsiteY10" fmla="*/ 2051 h 2051"/>
              <a:gd name="connsiteX11" fmla="*/ 0 w 9283"/>
              <a:gd name="connsiteY11" fmla="*/ 2047 h 2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283" h="2051">
                <a:moveTo>
                  <a:pt x="9283" y="1758"/>
                </a:moveTo>
                <a:lnTo>
                  <a:pt x="9062" y="1755"/>
                </a:lnTo>
                <a:lnTo>
                  <a:pt x="9062" y="0"/>
                </a:lnTo>
                <a:lnTo>
                  <a:pt x="8410" y="547"/>
                </a:lnTo>
                <a:lnTo>
                  <a:pt x="8410" y="2028"/>
                </a:lnTo>
                <a:lnTo>
                  <a:pt x="8710" y="2028"/>
                </a:lnTo>
                <a:lnTo>
                  <a:pt x="8710" y="1158"/>
                </a:lnTo>
                <a:lnTo>
                  <a:pt x="7675" y="906"/>
                </a:lnTo>
                <a:lnTo>
                  <a:pt x="7674" y="1785"/>
                </a:lnTo>
                <a:lnTo>
                  <a:pt x="7084" y="1785"/>
                </a:lnTo>
                <a:lnTo>
                  <a:pt x="7086" y="2051"/>
                </a:lnTo>
                <a:lnTo>
                  <a:pt x="0" y="2047"/>
                </a:lnTo>
              </a:path>
            </a:pathLst>
          </a:custGeom>
          <a:noFill/>
          <a:ln w="19050">
            <a:solidFill>
              <a:schemeClr val="accent1">
                <a:alpha val="60000"/>
              </a:schemeClr>
            </a:solid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ym typeface="+mn-ea"/>
            </a:endParaRPr>
          </a:p>
        </p:txBody>
      </p:sp>
      <p:cxnSp>
        <p:nvCxnSpPr>
          <p:cNvPr id="15" name="直接连接符 14"/>
          <p:cNvCxnSpPr/>
          <p:nvPr>
            <p:custDataLst>
              <p:tags r:id="rId4"/>
            </p:custDataLst>
          </p:nvPr>
        </p:nvCxnSpPr>
        <p:spPr>
          <a:xfrm>
            <a:off x="6106795" y="4594225"/>
            <a:ext cx="0" cy="347345"/>
          </a:xfrm>
          <a:prstGeom prst="line">
            <a:avLst/>
          </a:prstGeom>
          <a:noFill/>
          <a:ln w="19050">
            <a:solidFill>
              <a:schemeClr val="accent1">
                <a:alpha val="60000"/>
              </a:schemeClr>
            </a:solidFill>
          </a:ln>
        </p:spPr>
        <p:style>
          <a:lnRef idx="2">
            <a:schemeClr val="accent1">
              <a:lumMod val="75000"/>
            </a:schemeClr>
          </a:lnRef>
          <a:fillRef idx="1">
            <a:schemeClr val="accent1"/>
          </a:fillRef>
          <a:effectRef idx="0">
            <a:srgbClr val="FFFFFF"/>
          </a:effectRef>
          <a:fontRef idx="minor">
            <a:schemeClr val="lt1"/>
          </a:fontRef>
        </p:style>
      </p:cxnSp>
      <p:sp>
        <p:nvSpPr>
          <p:cNvPr id="2" name="标题 1"/>
          <p:cNvSpPr>
            <a:spLocks noGrp="1"/>
          </p:cNvSpPr>
          <p:nvPr userDrawn="1">
            <p:ph type="title" hasCustomPrompt="1"/>
            <p:custDataLst>
              <p:tags r:id="rId5"/>
            </p:custDataLst>
          </p:nvPr>
        </p:nvSpPr>
        <p:spPr>
          <a:xfrm>
            <a:off x="2233477" y="3106297"/>
            <a:ext cx="7725045" cy="1159200"/>
          </a:xfrm>
        </p:spPr>
        <p:txBody>
          <a:bodyPr wrap="square" lIns="90000" tIns="46800" rIns="90000" bIns="46800" anchor="t">
            <a:normAutofit/>
          </a:bodyPr>
          <a:lstStyle>
            <a:lvl1pPr algn="ctr">
              <a:defRPr sz="5200">
                <a:solidFill>
                  <a:schemeClr val="tx1">
                    <a:lumMod val="85000"/>
                    <a:lumOff val="15000"/>
                  </a:schemeClr>
                </a:solidFill>
              </a:defRPr>
            </a:lvl1pPr>
          </a:lstStyle>
          <a:p>
            <a:r>
              <a:rPr lang="zh-CN" altLang="en-US" dirty="0"/>
              <a:t>单击编辑母版标题</a:t>
            </a:r>
            <a:endParaRPr lang="zh-CN" altLang="en-US" dirty="0"/>
          </a:p>
        </p:txBody>
      </p:sp>
      <p:sp>
        <p:nvSpPr>
          <p:cNvPr id="8" name="节编号 3"/>
          <p:cNvSpPr>
            <a:spLocks noGrp="1"/>
          </p:cNvSpPr>
          <p:nvPr userDrawn="1">
            <p:ph type="body" sz="quarter" idx="13" hasCustomPrompt="1"/>
            <p:custDataLst>
              <p:tags r:id="rId6"/>
            </p:custDataLst>
          </p:nvPr>
        </p:nvSpPr>
        <p:spPr>
          <a:xfrm>
            <a:off x="3513000" y="1376507"/>
            <a:ext cx="5166000" cy="1602000"/>
          </a:xfrm>
        </p:spPr>
        <p:txBody>
          <a:bodyPr wrap="none" lIns="90000" tIns="46800" rIns="90000" bIns="46800" anchor="b">
            <a:normAutofit/>
          </a:bodyPr>
          <a:lstStyle>
            <a:lvl1pPr marL="0" indent="0" algn="ctr">
              <a:buNone/>
              <a:defRPr sz="6000" b="1">
                <a:ln w="15875">
                  <a:solidFill>
                    <a:schemeClr val="accent1">
                      <a:lumMod val="40000"/>
                      <a:lumOff val="60000"/>
                    </a:schemeClr>
                  </a:solidFill>
                </a:ln>
                <a:noFill/>
              </a:defRPr>
            </a:lvl1pPr>
          </a:lstStyle>
          <a:p>
            <a:pPr lvl="0"/>
            <a:r>
              <a:rPr lang="zh-CN" altLang="en-US" dirty="0"/>
              <a:t>节编号</a:t>
            </a:r>
            <a:endParaRPr lang="zh-CN" altLang="en-US" dirty="0"/>
          </a:p>
        </p:txBody>
      </p:sp>
      <p:sp>
        <p:nvSpPr>
          <p:cNvPr id="4" name="日期占位符 4"/>
          <p:cNvSpPr>
            <a:spLocks noGrp="1"/>
          </p:cNvSpPr>
          <p:nvPr userDrawn="1">
            <p:ph type="dt" sz="half" idx="10"/>
            <p:custDataLst>
              <p:tags r:id="rId7"/>
            </p:custDataLst>
          </p:nvPr>
        </p:nvSpPr>
        <p:spPr/>
        <p:txBody>
          <a:bodyPr wrap="square">
            <a:normAutofit/>
          </a:bodyPr>
          <a:lstStyle/>
          <a:p>
            <a:fld id="{5592522B-0F24-4480-B9DD-A9474A6880D6}" type="datetimeFigureOut">
              <a:rPr lang="zh-CN" altLang="en-US" smtClean="0"/>
            </a:fld>
            <a:endParaRPr lang="zh-CN" altLang="en-US"/>
          </a:p>
        </p:txBody>
      </p:sp>
      <p:sp>
        <p:nvSpPr>
          <p:cNvPr id="5" name="页脚占位符 5"/>
          <p:cNvSpPr>
            <a:spLocks noGrp="1"/>
          </p:cNvSpPr>
          <p:nvPr userDrawn="1">
            <p:ph type="ftr" sz="quarter" idx="11"/>
            <p:custDataLst>
              <p:tags r:id="rId8"/>
            </p:custDataLst>
          </p:nvPr>
        </p:nvSpPr>
        <p:spPr/>
        <p:txBody>
          <a:bodyPr/>
          <a:lstStyle/>
          <a:p>
            <a:endParaRPr lang="zh-CN" altLang="en-US"/>
          </a:p>
        </p:txBody>
      </p:sp>
      <p:sp>
        <p:nvSpPr>
          <p:cNvPr id="6" name="灯片编号占位符 6"/>
          <p:cNvSpPr>
            <a:spLocks noGrp="1"/>
          </p:cNvSpPr>
          <p:nvPr userDrawn="1">
            <p:ph type="sldNum" sz="quarter" idx="12"/>
            <p:custDataLst>
              <p:tags r:id="rId9"/>
            </p:custDataLst>
          </p:nvPr>
        </p:nvSpPr>
        <p:spPr/>
        <p:txBody>
          <a:bodyPr wrap="square">
            <a:normAutofit/>
          </a:bodyPr>
          <a:lstStyle/>
          <a:p>
            <a:fld id="{BE5F26B5-172A-4DC2-B0B7-181CFC56B87C}"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vert="horz" wrap="square" lIns="0" tIns="0" rIns="0" bIns="0" rtlCol="0" anchor="b">
            <a:normAutofit/>
          </a:bodyPr>
          <a:lstStyle>
            <a:lvl1pPr>
              <a:defRPr lang="zh-CN" altLang="en-US" dirty="0"/>
            </a:lvl1pPr>
          </a:lstStyle>
          <a:p>
            <a:pPr lvl="0"/>
            <a:r>
              <a:rPr lang="zh-CN" altLang="en-US" dirty="0"/>
              <a:t>单击此处编辑母版标题样式</a:t>
            </a:r>
            <a:endParaRPr lang="zh-CN" altLang="en-US" dirty="0"/>
          </a:p>
        </p:txBody>
      </p:sp>
      <p:sp>
        <p:nvSpPr>
          <p:cNvPr id="3" name="内容占位符 2"/>
          <p:cNvSpPr>
            <a:spLocks noGrp="1"/>
          </p:cNvSpPr>
          <p:nvPr>
            <p:ph sz="half" idx="1"/>
            <p:custDataLst>
              <p:tags r:id="rId3"/>
            </p:custDataLst>
          </p:nvPr>
        </p:nvSpPr>
        <p:spPr>
          <a:xfrm>
            <a:off x="695960" y="1301750"/>
            <a:ext cx="5323840" cy="4875850"/>
          </a:xfrm>
        </p:spPr>
        <p:txBody>
          <a:bodyPr wrap="square">
            <a:normAutofit/>
          </a:bodyPr>
          <a:lstStyle/>
          <a:p>
            <a:pPr lvl="0"/>
            <a:r>
              <a:rPr lang="zh-CN" altLang="en-US" dirty="0"/>
              <a:t>单击此处编辑母版文本样式</a:t>
            </a:r>
            <a:endParaRPr lang="zh-CN" altLang="en-US" dirty="0"/>
          </a:p>
          <a:p>
            <a:pPr lvl="1"/>
            <a:r>
              <a:rPr lang="zh-CN" altLang="en-US" dirty="0">
                <a:sym typeface="+mn-ea"/>
              </a:rPr>
              <a:t>第</a:t>
            </a:r>
            <a:r>
              <a:rPr lang="zh-CN" altLang="en-US" dirty="0"/>
              <a:t>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4" name="内容占位符 3"/>
          <p:cNvSpPr>
            <a:spLocks noGrp="1"/>
          </p:cNvSpPr>
          <p:nvPr>
            <p:ph sz="half" idx="2"/>
            <p:custDataLst>
              <p:tags r:id="rId4"/>
            </p:custDataLst>
          </p:nvPr>
        </p:nvSpPr>
        <p:spPr>
          <a:xfrm>
            <a:off x="6172200" y="1301750"/>
            <a:ext cx="5323840" cy="4875850"/>
          </a:xfrm>
        </p:spPr>
        <p:txBody>
          <a:bodyPr wrap="square">
            <a:normAutofit/>
          </a:bodyPr>
          <a:lstStyle/>
          <a:p>
            <a:pPr lvl="0"/>
            <a:r>
              <a:rPr lang="zh-CN" altLang="en-US" dirty="0"/>
              <a:t>单击此处编辑母版文本样式</a:t>
            </a:r>
            <a:endParaRPr lang="zh-CN" altLang="en-US" dirty="0"/>
          </a:p>
          <a:p>
            <a:pPr lvl="1"/>
            <a:r>
              <a:rPr lang="zh-CN" altLang="en-US" dirty="0">
                <a:sym typeface="+mn-ea"/>
              </a:rPr>
              <a:t>第</a:t>
            </a:r>
            <a:r>
              <a:rPr lang="zh-CN" altLang="en-US" dirty="0"/>
              <a:t>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5" name="日期占位符 4"/>
          <p:cNvSpPr>
            <a:spLocks noGrp="1"/>
          </p:cNvSpPr>
          <p:nvPr>
            <p:ph type="dt" sz="half" idx="10"/>
            <p:custDataLst>
              <p:tags r:id="rId5"/>
            </p:custDataLst>
          </p:nvPr>
        </p:nvSpPr>
        <p:spPr/>
        <p:txBody>
          <a:bodyPr wrap="square">
            <a:normAutofit/>
          </a:bodyPr>
          <a:lstStyle/>
          <a:p>
            <a:fld id="{5592522B-0F24-4480-B9DD-A9474A6880D6}"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wrap="square">
            <a:normAutofit/>
          </a:bodyPr>
          <a:lstStyle/>
          <a:p>
            <a:fld id="{BE5F26B5-172A-4DC2-B0B7-181CFC56B87C}"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
        <p:nvSpPr>
          <p:cNvPr id="3" name="文本占位符 2"/>
          <p:cNvSpPr>
            <a:spLocks noGrp="1"/>
          </p:cNvSpPr>
          <p:nvPr>
            <p:ph type="body" idx="1" hasCustomPrompt="1"/>
            <p:custDataLst>
              <p:tags r:id="rId2"/>
            </p:custDataLst>
          </p:nvPr>
        </p:nvSpPr>
        <p:spPr>
          <a:xfrm>
            <a:off x="695960" y="1301750"/>
            <a:ext cx="5323840" cy="411303"/>
          </a:xfrm>
        </p:spPr>
        <p:txBody>
          <a:bodyPr wrap="square"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单击此处编辑母版标题样式</a:t>
            </a:r>
            <a:endParaRPr lang="zh-CN" altLang="en-US" dirty="0"/>
          </a:p>
        </p:txBody>
      </p:sp>
      <p:sp>
        <p:nvSpPr>
          <p:cNvPr id="4" name="内容占位符 3"/>
          <p:cNvSpPr>
            <a:spLocks noGrp="1"/>
          </p:cNvSpPr>
          <p:nvPr>
            <p:ph sz="half" idx="2"/>
            <p:custDataLst>
              <p:tags r:id="rId3"/>
            </p:custDataLst>
          </p:nvPr>
        </p:nvSpPr>
        <p:spPr>
          <a:xfrm>
            <a:off x="695960" y="1875099"/>
            <a:ext cx="5323840" cy="4300276"/>
          </a:xfrm>
        </p:spPr>
        <p:txBody>
          <a:bodyPr wrap="square">
            <a:normAutofit/>
          </a:bodyPr>
          <a:lstStyle>
            <a:lvl1pPr>
              <a:defRPr sz="2200"/>
            </a:lvl1pPr>
          </a:lstStyle>
          <a:p>
            <a:pPr lvl="0"/>
            <a:r>
              <a:rPr lang="zh-CN" altLang="en-US" dirty="0"/>
              <a:t>单击此处编辑母版文本样式</a:t>
            </a:r>
            <a:endParaRPr lang="zh-CN" altLang="en-US" dirty="0"/>
          </a:p>
          <a:p>
            <a:pPr lvl="1"/>
            <a:r>
              <a:rPr lang="zh-CN" altLang="en-US" dirty="0">
                <a:sym typeface="+mn-ea"/>
              </a:rPr>
              <a:t>第</a:t>
            </a:r>
            <a:r>
              <a:rPr lang="zh-CN" altLang="en-US" dirty="0"/>
              <a:t>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5" name="文本占位符 4"/>
          <p:cNvSpPr>
            <a:spLocks noGrp="1"/>
          </p:cNvSpPr>
          <p:nvPr>
            <p:ph type="body" sz="quarter" idx="3" hasCustomPrompt="1"/>
            <p:custDataLst>
              <p:tags r:id="rId4"/>
            </p:custDataLst>
          </p:nvPr>
        </p:nvSpPr>
        <p:spPr>
          <a:xfrm>
            <a:off x="6172200" y="1301750"/>
            <a:ext cx="5323840" cy="411303"/>
          </a:xfrm>
        </p:spPr>
        <p:txBody>
          <a:bodyPr wrap="square"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单击此处编辑母版标题样式</a:t>
            </a:r>
            <a:endParaRPr lang="zh-CN" altLang="en-US" dirty="0"/>
          </a:p>
        </p:txBody>
      </p:sp>
      <p:sp>
        <p:nvSpPr>
          <p:cNvPr id="6" name="内容占位符 5"/>
          <p:cNvSpPr>
            <a:spLocks noGrp="1"/>
          </p:cNvSpPr>
          <p:nvPr>
            <p:ph sz="quarter" idx="4"/>
            <p:custDataLst>
              <p:tags r:id="rId5"/>
            </p:custDataLst>
          </p:nvPr>
        </p:nvSpPr>
        <p:spPr>
          <a:xfrm>
            <a:off x="6172200" y="1875099"/>
            <a:ext cx="5323840" cy="4300276"/>
          </a:xfrm>
        </p:spPr>
        <p:txBody>
          <a:bodyPr wrap="square">
            <a:normAutofit/>
          </a:bodyPr>
          <a:lstStyle>
            <a:lvl1pPr>
              <a:defRPr sz="2200"/>
            </a:lvl1pPr>
          </a:lstStyle>
          <a:p>
            <a:pPr lvl="0"/>
            <a:r>
              <a:rPr lang="zh-CN" altLang="en-US" dirty="0"/>
              <a:t>单击此处编辑母版文本样式</a:t>
            </a:r>
            <a:endParaRPr lang="zh-CN" altLang="en-US" dirty="0"/>
          </a:p>
          <a:p>
            <a:pPr lvl="1"/>
            <a:r>
              <a:rPr lang="zh-CN" altLang="en-US" dirty="0">
                <a:sym typeface="+mn-ea"/>
              </a:rPr>
              <a:t>第</a:t>
            </a:r>
            <a:r>
              <a:rPr lang="zh-CN" altLang="en-US" dirty="0"/>
              <a:t>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7" name="日期占位符 6"/>
          <p:cNvSpPr>
            <a:spLocks noGrp="1"/>
          </p:cNvSpPr>
          <p:nvPr>
            <p:ph type="dt" sz="half" idx="10"/>
            <p:custDataLst>
              <p:tags r:id="rId6"/>
            </p:custDataLst>
          </p:nvPr>
        </p:nvSpPr>
        <p:spPr/>
        <p:txBody>
          <a:bodyPr wrap="square">
            <a:normAutofit/>
          </a:bodyPr>
          <a:lstStyle/>
          <a:p>
            <a:fld id="{5592522B-0F24-4480-B9DD-A9474A6880D6}" type="datetimeFigureOut">
              <a:rPr lang="zh-CN" altLang="en-US" smtClean="0"/>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wrap="square">
            <a:normAutofit/>
          </a:bodyPr>
          <a:lstStyle/>
          <a:p>
            <a:fld id="{BE5F26B5-172A-4DC2-B0B7-181CFC56B87C}" type="slidenum">
              <a:rPr lang="zh-CN" altLang="en-US" smtClean="0"/>
            </a:fld>
            <a:endParaRPr lang="zh-CN" altLang="en-US"/>
          </a:p>
        </p:txBody>
      </p:sp>
      <p:sp>
        <p:nvSpPr>
          <p:cNvPr id="10" name="标题 9"/>
          <p:cNvSpPr>
            <a:spLocks noGrp="1"/>
          </p:cNvSpPr>
          <p:nvPr>
            <p:ph type="title"/>
            <p:custDataLst>
              <p:tags r:id="rId9"/>
            </p:custDataLst>
          </p:nvPr>
        </p:nvSpPr>
        <p:spPr/>
        <p:txBody>
          <a:bodyPr/>
          <a:lstStyle/>
          <a:p>
            <a:r>
              <a:rPr lang="zh-CN" altLang="en-US"/>
              <a:t>单击此处编辑母版标题样式</a:t>
            </a:r>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wrap="square">
            <a:normAutofit/>
          </a:body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3"/>
            </p:custDataLst>
          </p:nvPr>
        </p:nvSpPr>
        <p:spPr/>
        <p:txBody>
          <a:bodyPr wrap="square">
            <a:normAutofit/>
          </a:bodyPr>
          <a:lstStyle/>
          <a:p>
            <a:fld id="{5592522B-0F24-4480-B9DD-A9474A6880D6}"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wrap="square">
            <a:normAutofit/>
          </a:bodyPr>
          <a:lstStyle/>
          <a:p>
            <a:fld id="{BE5F26B5-172A-4DC2-B0B7-181CFC56B87C}"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wrap="square">
            <a:normAutofit/>
          </a:bodyPr>
          <a:lstStyle/>
          <a:p>
            <a:fld id="{5592522B-0F24-4480-B9DD-A9474A6880D6}" type="datetimeFigureOut">
              <a:rPr lang="zh-CN" altLang="en-US" smtClean="0"/>
            </a:fld>
            <a:endParaRPr lang="zh-CN" altLang="en-US" dirty="0"/>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wrap="square">
            <a:normAutofit/>
          </a:bodyPr>
          <a:lstStyle/>
          <a:p>
            <a:fld id="{BE5F26B5-172A-4DC2-B0B7-181CFC56B87C}"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1" name=""/>
        <p:cNvGrpSpPr/>
        <p:nvPr/>
      </p:nvGrpSpPr>
      <p:grpSpPr>
        <a:xfrm>
          <a:off x="0" y="0"/>
          <a:ext cx="0" cy="0"/>
          <a:chOff x="0" y="0"/>
          <a:chExt cx="0" cy="0"/>
        </a:xfrm>
      </p:grpSpPr>
      <p:sp>
        <p:nvSpPr>
          <p:cNvPr id="3" name="内容占位符 1"/>
          <p:cNvSpPr>
            <a:spLocks noGrp="1"/>
          </p:cNvSpPr>
          <p:nvPr>
            <p:ph idx="1"/>
            <p:custDataLst>
              <p:tags r:id="rId2"/>
            </p:custDataLst>
          </p:nvPr>
        </p:nvSpPr>
        <p:spPr>
          <a:xfrm>
            <a:off x="695960" y="360045"/>
            <a:ext cx="10801985" cy="5817870"/>
          </a:xfrm>
        </p:spPr>
        <p:txBody>
          <a:bodyPr wrap="square">
            <a:normAutofit/>
          </a:bodyPr>
          <a:lstStyle/>
          <a:p>
            <a:pPr lvl="0"/>
            <a:r>
              <a:rPr lang="zh-CN" altLang="en-US" dirty="0"/>
              <a:t>单击此处编辑母版文本样式</a:t>
            </a:r>
            <a:endParaRPr lang="zh-CN" altLang="en-US" dirty="0"/>
          </a:p>
          <a:p>
            <a:pPr lvl="1"/>
            <a:r>
              <a:rPr lang="zh-CN" altLang="en-US" dirty="0">
                <a:sym typeface="+mn-ea"/>
              </a:rPr>
              <a:t>第</a:t>
            </a:r>
            <a:r>
              <a:rPr lang="zh-CN" altLang="en-US" dirty="0"/>
              <a:t>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4" name="日期占位符 2"/>
          <p:cNvSpPr>
            <a:spLocks noGrp="1"/>
          </p:cNvSpPr>
          <p:nvPr>
            <p:ph type="dt" sz="half" idx="10"/>
            <p:custDataLst>
              <p:tags r:id="rId3"/>
            </p:custDataLst>
          </p:nvPr>
        </p:nvSpPr>
        <p:spPr/>
        <p:txBody>
          <a:bodyPr wrap="square">
            <a:normAutofit/>
          </a:bodyPr>
          <a:lstStyle/>
          <a:p>
            <a:fld id="{5592522B-0F24-4480-B9DD-A9474A6880D6}" type="datetimeFigureOut">
              <a:rPr lang="zh-CN" altLang="en-US" smtClean="0"/>
            </a:fld>
            <a:endParaRPr lang="zh-CN" altLang="en-US"/>
          </a:p>
        </p:txBody>
      </p:sp>
      <p:sp>
        <p:nvSpPr>
          <p:cNvPr id="5" name="页脚占位符 3"/>
          <p:cNvSpPr>
            <a:spLocks noGrp="1"/>
          </p:cNvSpPr>
          <p:nvPr>
            <p:ph type="ftr" sz="quarter" idx="11"/>
            <p:custDataLst>
              <p:tags r:id="rId4"/>
            </p:custDataLst>
          </p:nvPr>
        </p:nvSpPr>
        <p:spPr/>
        <p:txBody>
          <a:bodyPr/>
          <a:lstStyle/>
          <a:p>
            <a:endParaRPr lang="zh-CN" altLang="en-US"/>
          </a:p>
        </p:txBody>
      </p:sp>
      <p:sp>
        <p:nvSpPr>
          <p:cNvPr id="6" name="灯片编号占位符 4"/>
          <p:cNvSpPr>
            <a:spLocks noGrp="1"/>
          </p:cNvSpPr>
          <p:nvPr>
            <p:ph type="sldNum" sz="quarter" idx="12"/>
            <p:custDataLst>
              <p:tags r:id="rId5"/>
            </p:custDataLst>
          </p:nvPr>
        </p:nvSpPr>
        <p:spPr/>
        <p:txBody>
          <a:bodyPr wrap="square">
            <a:normAutofit/>
          </a:bodyPr>
          <a:lstStyle/>
          <a:p>
            <a:fld id="{BE5F26B5-172A-4DC2-B0B7-181CFC56B87C}"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1" name=""/>
        <p:cNvGrpSpPr/>
        <p:nvPr/>
      </p:nvGrpSpPr>
      <p:grpSpPr>
        <a:xfrm>
          <a:off x="0" y="0"/>
          <a:ext cx="0" cy="0"/>
          <a:chOff x="0" y="0"/>
          <a:chExt cx="0" cy="0"/>
        </a:xfrm>
      </p:grpSpPr>
      <p:sp>
        <p:nvSpPr>
          <p:cNvPr id="3" name="文本占位符 2"/>
          <p:cNvSpPr>
            <a:spLocks noGrp="1"/>
          </p:cNvSpPr>
          <p:nvPr>
            <p:ph type="body" idx="1" hasCustomPrompt="1"/>
            <p:custDataLst>
              <p:tags r:id="rId2"/>
            </p:custDataLst>
          </p:nvPr>
        </p:nvSpPr>
        <p:spPr>
          <a:xfrm>
            <a:off x="695960" y="1301750"/>
            <a:ext cx="10799088" cy="405553"/>
          </a:xfrm>
        </p:spPr>
        <p:txBody>
          <a:bodyPr wrap="square" anchor="t">
            <a:norm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zh-CN" altLang="en-US" dirty="0"/>
              <a:t>单击此处编辑副标题</a:t>
            </a:r>
            <a:endParaRPr lang="zh-CN" altLang="en-US" dirty="0"/>
          </a:p>
        </p:txBody>
      </p:sp>
      <p:sp>
        <p:nvSpPr>
          <p:cNvPr id="7" name="日期占位符 3"/>
          <p:cNvSpPr>
            <a:spLocks noGrp="1"/>
          </p:cNvSpPr>
          <p:nvPr>
            <p:ph type="dt" sz="half" idx="10"/>
            <p:custDataLst>
              <p:tags r:id="rId3"/>
            </p:custDataLst>
          </p:nvPr>
        </p:nvSpPr>
        <p:spPr/>
        <p:txBody>
          <a:bodyPr wrap="square">
            <a:normAutofit/>
          </a:bodyPr>
          <a:lstStyle/>
          <a:p>
            <a:fld id="{5592522B-0F24-4480-B9DD-A9474A6880D6}" type="datetimeFigureOut">
              <a:rPr lang="zh-CN" altLang="en-US" smtClean="0"/>
            </a:fld>
            <a:endParaRPr lang="zh-CN" altLang="en-US"/>
          </a:p>
        </p:txBody>
      </p:sp>
      <p:sp>
        <p:nvSpPr>
          <p:cNvPr id="8" name="页脚占位符 4"/>
          <p:cNvSpPr>
            <a:spLocks noGrp="1"/>
          </p:cNvSpPr>
          <p:nvPr>
            <p:ph type="ftr" sz="quarter" idx="11"/>
            <p:custDataLst>
              <p:tags r:id="rId4"/>
            </p:custDataLst>
          </p:nvPr>
        </p:nvSpPr>
        <p:spPr/>
        <p:txBody>
          <a:bodyPr/>
          <a:lstStyle/>
          <a:p>
            <a:endParaRPr lang="zh-CN" altLang="en-US"/>
          </a:p>
        </p:txBody>
      </p:sp>
      <p:sp>
        <p:nvSpPr>
          <p:cNvPr id="9" name="灯片编号占位符 5"/>
          <p:cNvSpPr>
            <a:spLocks noGrp="1"/>
          </p:cNvSpPr>
          <p:nvPr>
            <p:ph type="sldNum" sz="quarter" idx="12"/>
            <p:custDataLst>
              <p:tags r:id="rId5"/>
            </p:custDataLst>
          </p:nvPr>
        </p:nvSpPr>
        <p:spPr/>
        <p:txBody>
          <a:bodyPr wrap="square">
            <a:normAutofit/>
          </a:bodyPr>
          <a:lstStyle/>
          <a:p>
            <a:fld id="{BE5F26B5-172A-4DC2-B0B7-181CFC56B87C}" type="slidenum">
              <a:rPr lang="zh-CN" altLang="en-US" smtClean="0"/>
            </a:fld>
            <a:endParaRPr lang="zh-CN" altLang="en-US"/>
          </a:p>
        </p:txBody>
      </p:sp>
      <p:sp>
        <p:nvSpPr>
          <p:cNvPr id="4" name="标题 3"/>
          <p:cNvSpPr>
            <a:spLocks noGrp="1"/>
          </p:cNvSpPr>
          <p:nvPr>
            <p:ph type="title"/>
            <p:custDataLst>
              <p:tags r:id="rId6"/>
            </p:custDataLst>
          </p:nvPr>
        </p:nvSpPr>
        <p:spPr/>
        <p:txBody>
          <a:bodyPr/>
          <a:lstStyle/>
          <a:p>
            <a:r>
              <a:rPr lang="zh-CN" altLang="en-US"/>
              <a:t>单击此处编辑母版标题样式</a:t>
            </a:r>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1" name=""/>
        <p:cNvGrpSpPr/>
        <p:nvPr/>
      </p:nvGrpSpPr>
      <p:grpSpPr>
        <a:xfrm>
          <a:off x="0" y="0"/>
          <a:ext cx="0" cy="0"/>
          <a:chOff x="0" y="0"/>
          <a:chExt cx="0" cy="0"/>
        </a:xfrm>
      </p:grpSpPr>
      <p:sp>
        <p:nvSpPr>
          <p:cNvPr id="7" name="任意多边形 6"/>
          <p:cNvSpPr/>
          <p:nvPr userDrawn="1">
            <p:custDataLst>
              <p:tags r:id="rId2"/>
            </p:custDataLst>
          </p:nvPr>
        </p:nvSpPr>
        <p:spPr>
          <a:xfrm>
            <a:off x="0" y="2167890"/>
            <a:ext cx="12191365" cy="3030855"/>
          </a:xfrm>
          <a:custGeom>
            <a:avLst/>
            <a:gdLst>
              <a:gd name="connsiteX0" fmla="*/ 0 w 19207"/>
              <a:gd name="connsiteY0" fmla="*/ 4755 h 4773"/>
              <a:gd name="connsiteX1" fmla="*/ 2772 w 19207"/>
              <a:gd name="connsiteY1" fmla="*/ 4754 h 4773"/>
              <a:gd name="connsiteX2" fmla="*/ 2772 w 19207"/>
              <a:gd name="connsiteY2" fmla="*/ 3267 h 4773"/>
              <a:gd name="connsiteX3" fmla="*/ 3507 w 19207"/>
              <a:gd name="connsiteY3" fmla="*/ 2990 h 4773"/>
              <a:gd name="connsiteX4" fmla="*/ 3503 w 19207"/>
              <a:gd name="connsiteY4" fmla="*/ 4767 h 4773"/>
              <a:gd name="connsiteX5" fmla="*/ 3211 w 19207"/>
              <a:gd name="connsiteY5" fmla="*/ 4769 h 4773"/>
              <a:gd name="connsiteX6" fmla="*/ 3211 w 19207"/>
              <a:gd name="connsiteY6" fmla="*/ 1950 h 4773"/>
              <a:gd name="connsiteX7" fmla="*/ 4584 w 19207"/>
              <a:gd name="connsiteY7" fmla="*/ 2275 h 4773"/>
              <a:gd name="connsiteX8" fmla="*/ 4584 w 19207"/>
              <a:gd name="connsiteY8" fmla="*/ 4773 h 4773"/>
              <a:gd name="connsiteX9" fmla="*/ 4069 w 19207"/>
              <a:gd name="connsiteY9" fmla="*/ 4773 h 4773"/>
              <a:gd name="connsiteX10" fmla="*/ 4079 w 19207"/>
              <a:gd name="connsiteY10" fmla="*/ 0 h 4773"/>
              <a:gd name="connsiteX11" fmla="*/ 5131 w 19207"/>
              <a:gd name="connsiteY11" fmla="*/ 7 h 4773"/>
              <a:gd name="connsiteX12" fmla="*/ 5128 w 19207"/>
              <a:gd name="connsiteY12" fmla="*/ 3834 h 4773"/>
              <a:gd name="connsiteX13" fmla="*/ 4879 w 19207"/>
              <a:gd name="connsiteY13" fmla="*/ 3837 h 4773"/>
              <a:gd name="connsiteX14" fmla="*/ 4879 w 19207"/>
              <a:gd name="connsiteY14" fmla="*/ 2979 h 4773"/>
              <a:gd name="connsiteX15" fmla="*/ 6069 w 19207"/>
              <a:gd name="connsiteY15" fmla="*/ 2978 h 4773"/>
              <a:gd name="connsiteX16" fmla="*/ 6068 w 19207"/>
              <a:gd name="connsiteY16" fmla="*/ 4339 h 4773"/>
              <a:gd name="connsiteX17" fmla="*/ 6597 w 19207"/>
              <a:gd name="connsiteY17" fmla="*/ 4338 h 4773"/>
              <a:gd name="connsiteX18" fmla="*/ 6595 w 19207"/>
              <a:gd name="connsiteY18" fmla="*/ 4771 h 4773"/>
              <a:gd name="connsiteX19" fmla="*/ 19207 w 19207"/>
              <a:gd name="connsiteY19" fmla="*/ 4770 h 4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9207" h="4773">
                <a:moveTo>
                  <a:pt x="0" y="4755"/>
                </a:moveTo>
                <a:lnTo>
                  <a:pt x="2772" y="4754"/>
                </a:lnTo>
                <a:lnTo>
                  <a:pt x="2772" y="3267"/>
                </a:lnTo>
                <a:lnTo>
                  <a:pt x="3507" y="2990"/>
                </a:lnTo>
                <a:lnTo>
                  <a:pt x="3503" y="4767"/>
                </a:lnTo>
                <a:lnTo>
                  <a:pt x="3211" y="4769"/>
                </a:lnTo>
                <a:lnTo>
                  <a:pt x="3211" y="1950"/>
                </a:lnTo>
                <a:lnTo>
                  <a:pt x="4584" y="2275"/>
                </a:lnTo>
                <a:lnTo>
                  <a:pt x="4584" y="4773"/>
                </a:lnTo>
                <a:lnTo>
                  <a:pt x="4069" y="4773"/>
                </a:lnTo>
                <a:lnTo>
                  <a:pt x="4079" y="0"/>
                </a:lnTo>
                <a:lnTo>
                  <a:pt x="5131" y="7"/>
                </a:lnTo>
                <a:lnTo>
                  <a:pt x="5128" y="3834"/>
                </a:lnTo>
                <a:lnTo>
                  <a:pt x="4879" y="3837"/>
                </a:lnTo>
                <a:lnTo>
                  <a:pt x="4879" y="2979"/>
                </a:lnTo>
                <a:lnTo>
                  <a:pt x="6069" y="2978"/>
                </a:lnTo>
                <a:lnTo>
                  <a:pt x="6068" y="4339"/>
                </a:lnTo>
                <a:lnTo>
                  <a:pt x="6597" y="4338"/>
                </a:lnTo>
                <a:lnTo>
                  <a:pt x="6595" y="4771"/>
                </a:lnTo>
                <a:lnTo>
                  <a:pt x="19207" y="4770"/>
                </a:lnTo>
              </a:path>
            </a:pathLst>
          </a:custGeom>
          <a:noFill/>
          <a:ln w="25400">
            <a:solidFill>
              <a:schemeClr val="accent1"/>
            </a:solid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ym typeface="+mn-ea"/>
            </a:endParaRPr>
          </a:p>
        </p:txBody>
      </p:sp>
      <p:cxnSp>
        <p:nvCxnSpPr>
          <p:cNvPr id="8" name="直接连接符 7"/>
          <p:cNvCxnSpPr/>
          <p:nvPr userDrawn="1">
            <p:custDataLst>
              <p:tags r:id="rId3"/>
            </p:custDataLst>
          </p:nvPr>
        </p:nvCxnSpPr>
        <p:spPr>
          <a:xfrm>
            <a:off x="2926715" y="1604645"/>
            <a:ext cx="0" cy="563245"/>
          </a:xfrm>
          <a:prstGeom prst="line">
            <a:avLst/>
          </a:prstGeom>
          <a:noFill/>
          <a:ln w="25400">
            <a:solidFill>
              <a:schemeClr val="accent1"/>
            </a:solidFill>
          </a:ln>
        </p:spPr>
        <p:style>
          <a:lnRef idx="2">
            <a:schemeClr val="accent1">
              <a:lumMod val="75000"/>
            </a:schemeClr>
          </a:lnRef>
          <a:fillRef idx="1">
            <a:schemeClr val="accent1"/>
          </a:fillRef>
          <a:effectRef idx="0">
            <a:srgbClr val="FFFFFF"/>
          </a:effectRef>
          <a:fontRef idx="minor">
            <a:schemeClr val="lt1"/>
          </a:fontRef>
        </p:style>
      </p:cxnSp>
      <p:sp>
        <p:nvSpPr>
          <p:cNvPr id="2" name="标题 1"/>
          <p:cNvSpPr>
            <a:spLocks noGrp="1"/>
          </p:cNvSpPr>
          <p:nvPr>
            <p:ph type="ctrTitle" hasCustomPrompt="1"/>
            <p:custDataLst>
              <p:tags r:id="rId4"/>
            </p:custDataLst>
          </p:nvPr>
        </p:nvSpPr>
        <p:spPr>
          <a:xfrm>
            <a:off x="4896000" y="1692000"/>
            <a:ext cx="5936400" cy="1825200"/>
          </a:xfrm>
        </p:spPr>
        <p:txBody>
          <a:bodyPr wrap="square" lIns="90000" tIns="46800" rIns="90000" bIns="46800" anchor="b">
            <a:normAutofit/>
          </a:bodyPr>
          <a:lstStyle>
            <a:lvl1pPr algn="r">
              <a:lnSpc>
                <a:spcPct val="100000"/>
              </a:lnSpc>
              <a:defRPr sz="6600"/>
            </a:lvl1pPr>
          </a:lstStyle>
          <a:p>
            <a:r>
              <a:rPr lang="zh-CN" altLang="en-US" dirty="0"/>
              <a:t>编辑母版标题</a:t>
            </a:r>
            <a:endParaRPr lang="zh-CN" altLang="en-US" dirty="0"/>
          </a:p>
        </p:txBody>
      </p:sp>
      <p:sp>
        <p:nvSpPr>
          <p:cNvPr id="3" name="副标题 2"/>
          <p:cNvSpPr>
            <a:spLocks noGrp="1"/>
          </p:cNvSpPr>
          <p:nvPr>
            <p:ph type="subTitle" idx="1" hasCustomPrompt="1"/>
            <p:custDataLst>
              <p:tags r:id="rId5"/>
            </p:custDataLst>
          </p:nvPr>
        </p:nvSpPr>
        <p:spPr>
          <a:xfrm>
            <a:off x="4896000" y="3816000"/>
            <a:ext cx="5936400" cy="720000"/>
          </a:xfrm>
        </p:spPr>
        <p:txBody>
          <a:bodyPr wrap="square" lIns="90000" tIns="46800" rIns="90000" bIns="46800">
            <a:normAutofit/>
          </a:bodyPr>
          <a:lstStyle>
            <a:lvl1pPr marL="0" indent="0" algn="r">
              <a:lnSpc>
                <a:spcPct val="100000"/>
              </a:lnSpc>
              <a:buNone/>
              <a:defRPr sz="2000" b="1" spc="50" baseline="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4" name="日期占位符 3"/>
          <p:cNvSpPr>
            <a:spLocks noGrp="1"/>
          </p:cNvSpPr>
          <p:nvPr>
            <p:ph type="dt" sz="half" idx="10"/>
            <p:custDataLst>
              <p:tags r:id="rId6"/>
            </p:custDataLst>
          </p:nvPr>
        </p:nvSpPr>
        <p:spPr/>
        <p:txBody>
          <a:bodyPr wrap="square">
            <a:normAutofit/>
          </a:bodyPr>
          <a:lstStyle/>
          <a:p>
            <a:fld id="{5592522B-0F24-4480-B9DD-A9474A6880D6}" type="datetimeFigureOut">
              <a:rPr lang="zh-CN" altLang="en-US" smtClean="0"/>
            </a:fld>
            <a:endParaRPr lang="zh-CN" altLang="en-US"/>
          </a:p>
        </p:txBody>
      </p:sp>
      <p:sp>
        <p:nvSpPr>
          <p:cNvPr id="5" name="页脚占位符 4"/>
          <p:cNvSpPr>
            <a:spLocks noGrp="1"/>
          </p:cNvSpPr>
          <p:nvPr>
            <p:ph type="ftr" sz="quarter" idx="11"/>
            <p:custDataLst>
              <p:tags r:id="rId7"/>
            </p:custDataLst>
          </p:nvPr>
        </p:nvSpPr>
        <p:spPr/>
        <p:txBody>
          <a:bodyPr/>
          <a:lstStyle/>
          <a:p>
            <a:endParaRPr lang="zh-CN" altLang="en-US"/>
          </a:p>
        </p:txBody>
      </p:sp>
      <p:sp>
        <p:nvSpPr>
          <p:cNvPr id="6" name="灯片编号占位符 5"/>
          <p:cNvSpPr>
            <a:spLocks noGrp="1"/>
          </p:cNvSpPr>
          <p:nvPr>
            <p:ph type="sldNum" sz="quarter" idx="12"/>
            <p:custDataLst>
              <p:tags r:id="rId8"/>
            </p:custDataLst>
          </p:nvPr>
        </p:nvSpPr>
        <p:spPr>
          <a:xfrm>
            <a:off x="8610600" y="6356350"/>
            <a:ext cx="2743200" cy="365125"/>
          </a:xfrm>
        </p:spPr>
        <p:txBody>
          <a:bodyPr wrap="square">
            <a:normAutofit/>
          </a:bodyPr>
          <a:lstStyle/>
          <a:p>
            <a:fld id="{BE5F26B5-172A-4DC2-B0B7-181CFC56B87C}" type="slidenum">
              <a:rPr lang="zh-CN" altLang="en-US" smtClean="0"/>
            </a:fld>
            <a:endParaRPr lang="zh-CN" altLang="en-US"/>
          </a:p>
        </p:txBody>
      </p:sp>
      <p:sp>
        <p:nvSpPr>
          <p:cNvPr id="20" name="联系方式占位符 9"/>
          <p:cNvSpPr>
            <a:spLocks noGrp="1"/>
          </p:cNvSpPr>
          <p:nvPr>
            <p:ph type="body" sz="quarter" idx="16" hasCustomPrompt="1"/>
            <p:custDataLst>
              <p:tags r:id="rId9"/>
            </p:custDataLst>
          </p:nvPr>
        </p:nvSpPr>
        <p:spPr>
          <a:xfrm>
            <a:off x="8219870" y="5616000"/>
            <a:ext cx="2566800" cy="655491"/>
          </a:xfrm>
        </p:spPr>
        <p:txBody>
          <a:bodyPr wrap="square" lIns="90000" tIns="46800" rIns="90000" bIns="46800" anchor="t">
            <a:normAutofit/>
          </a:bodyPr>
          <a:lstStyle>
            <a:lvl1pPr marL="0" indent="0" algn="r">
              <a:lnSpc>
                <a:spcPct val="100000"/>
              </a:lnSpc>
              <a:buNone/>
              <a:defRPr sz="1800">
                <a:solidFill>
                  <a:schemeClr val="accent1"/>
                </a:solidFill>
                <a:latin typeface="+mn-ea"/>
                <a:ea typeface="+mn-ea"/>
              </a:defRPr>
            </a:lvl1pPr>
          </a:lstStyle>
          <a:p>
            <a:pPr lvl="0"/>
            <a:r>
              <a:rPr lang="zh-CN" altLang="en-US" dirty="0"/>
              <a:t>联系方式</a:t>
            </a:r>
            <a:endParaRPr lang="zh-CN" altLang="en-US" dirty="0"/>
          </a:p>
        </p:txBody>
      </p:sp>
      <p:sp>
        <p:nvSpPr>
          <p:cNvPr id="24" name="署名占位符 10"/>
          <p:cNvSpPr>
            <a:spLocks noGrp="1"/>
          </p:cNvSpPr>
          <p:nvPr>
            <p:ph type="body" sz="quarter" idx="17" hasCustomPrompt="1"/>
            <p:custDataLst>
              <p:tags r:id="rId10"/>
            </p:custDataLst>
          </p:nvPr>
        </p:nvSpPr>
        <p:spPr>
          <a:xfrm>
            <a:off x="5793470" y="5616000"/>
            <a:ext cx="2163600" cy="655491"/>
          </a:xfrm>
        </p:spPr>
        <p:txBody>
          <a:bodyPr wrap="square" lIns="90000" tIns="46800" rIns="90000" bIns="46800" anchor="t">
            <a:normAutofit/>
          </a:bodyPr>
          <a:lstStyle>
            <a:lvl1pPr marL="0" indent="0" algn="l">
              <a:lnSpc>
                <a:spcPct val="100000"/>
              </a:lnSpc>
              <a:buNone/>
              <a:defRPr sz="1800">
                <a:solidFill>
                  <a:schemeClr val="accent1"/>
                </a:solidFill>
                <a:latin typeface="+mn-ea"/>
                <a:ea typeface="+mn-ea"/>
              </a:defRPr>
            </a:lvl1pPr>
          </a:lstStyle>
          <a:p>
            <a:pPr lvl="0"/>
            <a:r>
              <a:rPr lang="zh-CN" altLang="en-US" dirty="0"/>
              <a:t>署名</a:t>
            </a:r>
            <a:endParaRPr lang="zh-CN"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1" name=""/>
        <p:cNvGrpSpPr/>
        <p:nvPr/>
      </p:nvGrpSpPr>
      <p:grpSpPr>
        <a:xfrm>
          <a:off x="0" y="0"/>
          <a:ext cx="0" cy="0"/>
          <a:chOff x="0" y="0"/>
          <a:chExt cx="0" cy="0"/>
        </a:xfrm>
      </p:grpSpPr>
      <p:sp>
        <p:nvSpPr>
          <p:cNvPr id="7" name="任意多边形 2"/>
          <p:cNvSpPr/>
          <p:nvPr userDrawn="1">
            <p:custDataLst>
              <p:tags r:id="rId2"/>
            </p:custDataLst>
          </p:nvPr>
        </p:nvSpPr>
        <p:spPr>
          <a:xfrm>
            <a:off x="0" y="1880870"/>
            <a:ext cx="12192000" cy="3218815"/>
          </a:xfrm>
          <a:custGeom>
            <a:avLst/>
            <a:gdLst>
              <a:gd name="connsiteX0" fmla="*/ 0 w 19205"/>
              <a:gd name="connsiteY0" fmla="*/ 5042 h 5069"/>
              <a:gd name="connsiteX1" fmla="*/ 2204 w 19205"/>
              <a:gd name="connsiteY1" fmla="*/ 5044 h 5069"/>
              <a:gd name="connsiteX2" fmla="*/ 2204 w 19205"/>
              <a:gd name="connsiteY2" fmla="*/ 4474 h 5069"/>
              <a:gd name="connsiteX3" fmla="*/ 3010 w 19205"/>
              <a:gd name="connsiteY3" fmla="*/ 4470 h 5069"/>
              <a:gd name="connsiteX4" fmla="*/ 3014 w 19205"/>
              <a:gd name="connsiteY4" fmla="*/ 3374 h 5069"/>
              <a:gd name="connsiteX5" fmla="*/ 4234 w 19205"/>
              <a:gd name="connsiteY5" fmla="*/ 3374 h 5069"/>
              <a:gd name="connsiteX6" fmla="*/ 4234 w 19205"/>
              <a:gd name="connsiteY6" fmla="*/ 4294 h 5069"/>
              <a:gd name="connsiteX7" fmla="*/ 3914 w 19205"/>
              <a:gd name="connsiteY7" fmla="*/ 4294 h 5069"/>
              <a:gd name="connsiteX8" fmla="*/ 3914 w 19205"/>
              <a:gd name="connsiteY8" fmla="*/ 2524 h 5069"/>
              <a:gd name="connsiteX9" fmla="*/ 4274 w 19205"/>
              <a:gd name="connsiteY9" fmla="*/ 2524 h 5069"/>
              <a:gd name="connsiteX10" fmla="*/ 4278 w 19205"/>
              <a:gd name="connsiteY10" fmla="*/ 0 h 5069"/>
              <a:gd name="connsiteX11" fmla="*/ 5058 w 19205"/>
              <a:gd name="connsiteY11" fmla="*/ 480 h 5069"/>
              <a:gd name="connsiteX12" fmla="*/ 5044 w 19205"/>
              <a:gd name="connsiteY12" fmla="*/ 4864 h 5069"/>
              <a:gd name="connsiteX13" fmla="*/ 4701 w 19205"/>
              <a:gd name="connsiteY13" fmla="*/ 4863 h 5069"/>
              <a:gd name="connsiteX14" fmla="*/ 4701 w 19205"/>
              <a:gd name="connsiteY14" fmla="*/ 1968 h 5069"/>
              <a:gd name="connsiteX15" fmla="*/ 5663 w 19205"/>
              <a:gd name="connsiteY15" fmla="*/ 1965 h 5069"/>
              <a:gd name="connsiteX16" fmla="*/ 5662 w 19205"/>
              <a:gd name="connsiteY16" fmla="*/ 4024 h 5069"/>
              <a:gd name="connsiteX17" fmla="*/ 6454 w 19205"/>
              <a:gd name="connsiteY17" fmla="*/ 4024 h 5069"/>
              <a:gd name="connsiteX18" fmla="*/ 6457 w 19205"/>
              <a:gd name="connsiteY18" fmla="*/ 5069 h 5069"/>
              <a:gd name="connsiteX19" fmla="*/ 19205 w 19205"/>
              <a:gd name="connsiteY19" fmla="*/ 5069 h 5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9205" h="5069">
                <a:moveTo>
                  <a:pt x="0" y="5042"/>
                </a:moveTo>
                <a:lnTo>
                  <a:pt x="2204" y="5044"/>
                </a:lnTo>
                <a:lnTo>
                  <a:pt x="2204" y="4474"/>
                </a:lnTo>
                <a:lnTo>
                  <a:pt x="3010" y="4470"/>
                </a:lnTo>
                <a:lnTo>
                  <a:pt x="3014" y="3374"/>
                </a:lnTo>
                <a:lnTo>
                  <a:pt x="4234" y="3374"/>
                </a:lnTo>
                <a:lnTo>
                  <a:pt x="4234" y="4294"/>
                </a:lnTo>
                <a:lnTo>
                  <a:pt x="3914" y="4294"/>
                </a:lnTo>
                <a:lnTo>
                  <a:pt x="3914" y="2524"/>
                </a:lnTo>
                <a:lnTo>
                  <a:pt x="4274" y="2524"/>
                </a:lnTo>
                <a:lnTo>
                  <a:pt x="4278" y="0"/>
                </a:lnTo>
                <a:lnTo>
                  <a:pt x="5058" y="480"/>
                </a:lnTo>
                <a:lnTo>
                  <a:pt x="5044" y="4864"/>
                </a:lnTo>
                <a:lnTo>
                  <a:pt x="4701" y="4863"/>
                </a:lnTo>
                <a:lnTo>
                  <a:pt x="4701" y="1968"/>
                </a:lnTo>
                <a:lnTo>
                  <a:pt x="5663" y="1965"/>
                </a:lnTo>
                <a:lnTo>
                  <a:pt x="5662" y="4024"/>
                </a:lnTo>
                <a:lnTo>
                  <a:pt x="6454" y="4024"/>
                </a:lnTo>
                <a:lnTo>
                  <a:pt x="6457" y="5069"/>
                </a:lnTo>
                <a:lnTo>
                  <a:pt x="19205" y="5069"/>
                </a:lnTo>
              </a:path>
            </a:pathLst>
          </a:custGeom>
          <a:noFill/>
          <a:ln w="25400">
            <a:solidFill>
              <a:schemeClr val="accent1"/>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 name="标题 1"/>
          <p:cNvSpPr>
            <a:spLocks noGrp="1"/>
          </p:cNvSpPr>
          <p:nvPr>
            <p:ph type="ctrTitle"/>
            <p:custDataLst>
              <p:tags r:id="rId3"/>
            </p:custDataLst>
          </p:nvPr>
        </p:nvSpPr>
        <p:spPr>
          <a:xfrm>
            <a:off x="4896000" y="1476155"/>
            <a:ext cx="5936400" cy="2055445"/>
          </a:xfrm>
        </p:spPr>
        <p:txBody>
          <a:bodyPr wrap="square" lIns="90000" tIns="46800" rIns="90000" bIns="46800" anchor="b">
            <a:normAutofit/>
          </a:bodyPr>
          <a:lstStyle>
            <a:lvl1pPr algn="r">
              <a:lnSpc>
                <a:spcPct val="100000"/>
              </a:lnSpc>
              <a:defRPr sz="5600">
                <a:solidFill>
                  <a:schemeClr val="tx1">
                    <a:lumMod val="85000"/>
                    <a:lumOff val="15000"/>
                  </a:schemeClr>
                </a:solidFill>
              </a:defRPr>
            </a:lvl1pPr>
          </a:lstStyle>
          <a:p>
            <a:r>
              <a:rPr lang="zh-CN" altLang="en-US" dirty="0"/>
              <a:t>单击此处编辑母版标题样式</a:t>
            </a:r>
            <a:endParaRPr lang="zh-CN" altLang="en-US" dirty="0"/>
          </a:p>
        </p:txBody>
      </p:sp>
      <p:sp>
        <p:nvSpPr>
          <p:cNvPr id="3" name="副标题 2"/>
          <p:cNvSpPr>
            <a:spLocks noGrp="1"/>
          </p:cNvSpPr>
          <p:nvPr>
            <p:ph type="subTitle" idx="1" hasCustomPrompt="1"/>
            <p:custDataLst>
              <p:tags r:id="rId4"/>
            </p:custDataLst>
          </p:nvPr>
        </p:nvSpPr>
        <p:spPr>
          <a:xfrm>
            <a:off x="4896000" y="3888000"/>
            <a:ext cx="5936400" cy="720000"/>
          </a:xfrm>
        </p:spPr>
        <p:txBody>
          <a:bodyPr wrap="square" lIns="90000" tIns="46800" rIns="90000" bIns="46800">
            <a:normAutofit/>
          </a:bodyPr>
          <a:lstStyle>
            <a:lvl1pPr marL="0" indent="0" algn="r">
              <a:lnSpc>
                <a:spcPct val="100000"/>
              </a:lnSpc>
              <a:buNone/>
              <a:defRPr sz="2000" b="1" spc="50" baseline="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4" name="日期占位符 3"/>
          <p:cNvSpPr>
            <a:spLocks noGrp="1"/>
          </p:cNvSpPr>
          <p:nvPr>
            <p:ph type="dt" sz="half" idx="10"/>
            <p:custDataLst>
              <p:tags r:id="rId5"/>
            </p:custDataLst>
          </p:nvPr>
        </p:nvSpPr>
        <p:spPr/>
        <p:txBody>
          <a:bodyPr wrap="square">
            <a:normAutofit/>
          </a:bodyPr>
          <a:lstStyle/>
          <a:p>
            <a:fld id="{5592522B-0F24-4480-B9DD-A9474A6880D6}" type="datetimeFigureOut">
              <a:rPr lang="zh-CN" altLang="en-US" smtClean="0"/>
            </a:fld>
            <a:endParaRPr lang="zh-CN" altLang="en-US"/>
          </a:p>
        </p:txBody>
      </p:sp>
      <p:sp>
        <p:nvSpPr>
          <p:cNvPr id="5" name="页脚占位符 4"/>
          <p:cNvSpPr>
            <a:spLocks noGrp="1"/>
          </p:cNvSpPr>
          <p:nvPr>
            <p:ph type="ftr" sz="quarter" idx="11"/>
            <p:custDataLst>
              <p:tags r:id="rId6"/>
            </p:custDataLst>
          </p:nvPr>
        </p:nvSpPr>
        <p:spPr/>
        <p:txBody>
          <a:bodyPr>
            <a:normAutofit/>
          </a:bodyPr>
          <a:lstStyle/>
          <a:p>
            <a:endParaRPr lang="zh-CN" altLang="en-US" dirty="0"/>
          </a:p>
        </p:txBody>
      </p:sp>
      <p:sp>
        <p:nvSpPr>
          <p:cNvPr id="6" name="灯片编号占位符 5"/>
          <p:cNvSpPr>
            <a:spLocks noGrp="1"/>
          </p:cNvSpPr>
          <p:nvPr>
            <p:ph type="sldNum" sz="quarter" idx="12"/>
            <p:custDataLst>
              <p:tags r:id="rId7"/>
            </p:custDataLst>
          </p:nvPr>
        </p:nvSpPr>
        <p:spPr>
          <a:xfrm>
            <a:off x="8610600" y="6356350"/>
            <a:ext cx="2743200" cy="365125"/>
          </a:xfrm>
        </p:spPr>
        <p:txBody>
          <a:bodyPr wrap="square">
            <a:normAutofit/>
          </a:bodyPr>
          <a:lstStyle/>
          <a:p>
            <a:fld id="{BE5F26B5-172A-4DC2-B0B7-181CFC56B87C}" type="slidenum">
              <a:rPr lang="zh-CN" altLang="en-US" smtClean="0"/>
            </a:fld>
            <a:endParaRPr lang="zh-CN" altLang="en-US"/>
          </a:p>
        </p:txBody>
      </p:sp>
      <p:sp>
        <p:nvSpPr>
          <p:cNvPr id="20" name="联系方式占位符 9"/>
          <p:cNvSpPr>
            <a:spLocks noGrp="1"/>
          </p:cNvSpPr>
          <p:nvPr>
            <p:ph type="body" sz="quarter" idx="16" hasCustomPrompt="1"/>
            <p:custDataLst>
              <p:tags r:id="rId8"/>
            </p:custDataLst>
          </p:nvPr>
        </p:nvSpPr>
        <p:spPr>
          <a:xfrm>
            <a:off x="8209504" y="5504400"/>
            <a:ext cx="2566800" cy="739382"/>
          </a:xfrm>
        </p:spPr>
        <p:txBody>
          <a:bodyPr wrap="square" lIns="90000" tIns="46800" rIns="90000" bIns="46800" anchor="t">
            <a:normAutofit/>
          </a:bodyPr>
          <a:lstStyle>
            <a:lvl1pPr marL="0" indent="0" algn="r">
              <a:lnSpc>
                <a:spcPct val="100000"/>
              </a:lnSpc>
              <a:buNone/>
              <a:defRPr sz="1800">
                <a:solidFill>
                  <a:schemeClr val="accent1"/>
                </a:solidFill>
              </a:defRPr>
            </a:lvl1pPr>
          </a:lstStyle>
          <a:p>
            <a:pPr lvl="0"/>
            <a:r>
              <a:rPr lang="zh-CN" altLang="en-US" dirty="0"/>
              <a:t>联系方式</a:t>
            </a:r>
            <a:endParaRPr lang="zh-CN" altLang="en-US" dirty="0"/>
          </a:p>
        </p:txBody>
      </p:sp>
      <p:sp>
        <p:nvSpPr>
          <p:cNvPr id="24" name="署名占位符 10"/>
          <p:cNvSpPr>
            <a:spLocks noGrp="1"/>
          </p:cNvSpPr>
          <p:nvPr>
            <p:ph type="body" sz="quarter" idx="17" hasCustomPrompt="1"/>
            <p:custDataLst>
              <p:tags r:id="rId9"/>
            </p:custDataLst>
          </p:nvPr>
        </p:nvSpPr>
        <p:spPr>
          <a:xfrm>
            <a:off x="5853760" y="5504400"/>
            <a:ext cx="2163600" cy="739382"/>
          </a:xfrm>
        </p:spPr>
        <p:txBody>
          <a:bodyPr wrap="square" lIns="90000" tIns="46800" rIns="90000" bIns="46800" anchor="t">
            <a:normAutofit/>
          </a:bodyPr>
          <a:lstStyle>
            <a:lvl1pPr marL="0" indent="0" algn="l">
              <a:lnSpc>
                <a:spcPct val="100000"/>
              </a:lnSpc>
              <a:buNone/>
              <a:defRPr sz="1800" b="0">
                <a:solidFill>
                  <a:schemeClr val="accent1"/>
                </a:solidFill>
              </a:defRPr>
            </a:lvl1pPr>
          </a:lstStyle>
          <a:p>
            <a:pPr lvl="0"/>
            <a:r>
              <a:rPr lang="zh-CN" altLang="en-US" dirty="0"/>
              <a:t>署名</a:t>
            </a:r>
            <a:endParaRPr lang="zh-CN" alt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wrap="square">
            <a:normAutofit/>
          </a:bodyPr>
          <a:lstStyle/>
          <a:p>
            <a:r>
              <a:rPr lang="zh-CN" altLang="en-US" dirty="0"/>
              <a:t>单击此处编辑母版标题样式</a:t>
            </a:r>
            <a:endParaRPr lang="zh-CN" altLang="en-US" dirty="0"/>
          </a:p>
        </p:txBody>
      </p:sp>
      <p:sp>
        <p:nvSpPr>
          <p:cNvPr id="3" name="内容占位符 2"/>
          <p:cNvSpPr>
            <a:spLocks noGrp="1"/>
          </p:cNvSpPr>
          <p:nvPr>
            <p:ph idx="1"/>
            <p:custDataLst>
              <p:tags r:id="rId3"/>
            </p:custDataLst>
          </p:nvPr>
        </p:nvSpPr>
        <p:spPr/>
        <p:txBody>
          <a:bodyPr wrap="square">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4" name="日期占位符 3"/>
          <p:cNvSpPr>
            <a:spLocks noGrp="1"/>
          </p:cNvSpPr>
          <p:nvPr>
            <p:ph type="dt" sz="half" idx="10"/>
            <p:custDataLst>
              <p:tags r:id="rId4"/>
            </p:custDataLst>
          </p:nvPr>
        </p:nvSpPr>
        <p:spPr/>
        <p:txBody>
          <a:bodyPr wrap="square">
            <a:normAutofit/>
          </a:bodyPr>
          <a:lstStyle/>
          <a:p>
            <a:fld id="{5592522B-0F24-4480-B9DD-A9474A6880D6}"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wrap="square">
            <a:normAutofit/>
          </a:bodyPr>
          <a:lstStyle/>
          <a:p>
            <a:fld id="{BE5F26B5-172A-4DC2-B0B7-181CFC56B87C}"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1" name=""/>
        <p:cNvGrpSpPr/>
        <p:nvPr/>
      </p:nvGrpSpPr>
      <p:grpSpPr>
        <a:xfrm>
          <a:off x="0" y="0"/>
          <a:ext cx="0" cy="0"/>
          <a:chOff x="0" y="0"/>
          <a:chExt cx="0" cy="0"/>
        </a:xfrm>
      </p:grpSpPr>
      <p:sp>
        <p:nvSpPr>
          <p:cNvPr id="6" name="任意多边形 17"/>
          <p:cNvSpPr/>
          <p:nvPr userDrawn="1">
            <p:custDataLst>
              <p:tags r:id="rId2"/>
            </p:custDataLst>
          </p:nvPr>
        </p:nvSpPr>
        <p:spPr>
          <a:xfrm>
            <a:off x="7534910" y="2957195"/>
            <a:ext cx="4657090" cy="3030855"/>
          </a:xfrm>
          <a:custGeom>
            <a:avLst/>
            <a:gdLst>
              <a:gd name="connsiteX0" fmla="*/ 0 w 7334"/>
              <a:gd name="connsiteY0" fmla="*/ 4754 h 4773"/>
              <a:gd name="connsiteX1" fmla="*/ 1297 w 7334"/>
              <a:gd name="connsiteY1" fmla="*/ 4754 h 4773"/>
              <a:gd name="connsiteX2" fmla="*/ 1297 w 7334"/>
              <a:gd name="connsiteY2" fmla="*/ 3267 h 4773"/>
              <a:gd name="connsiteX3" fmla="*/ 2032 w 7334"/>
              <a:gd name="connsiteY3" fmla="*/ 2990 h 4773"/>
              <a:gd name="connsiteX4" fmla="*/ 2028 w 7334"/>
              <a:gd name="connsiteY4" fmla="*/ 4767 h 4773"/>
              <a:gd name="connsiteX5" fmla="*/ 1736 w 7334"/>
              <a:gd name="connsiteY5" fmla="*/ 4769 h 4773"/>
              <a:gd name="connsiteX6" fmla="*/ 1736 w 7334"/>
              <a:gd name="connsiteY6" fmla="*/ 1950 h 4773"/>
              <a:gd name="connsiteX7" fmla="*/ 3109 w 7334"/>
              <a:gd name="connsiteY7" fmla="*/ 2275 h 4773"/>
              <a:gd name="connsiteX8" fmla="*/ 3109 w 7334"/>
              <a:gd name="connsiteY8" fmla="*/ 4773 h 4773"/>
              <a:gd name="connsiteX9" fmla="*/ 2594 w 7334"/>
              <a:gd name="connsiteY9" fmla="*/ 4773 h 4773"/>
              <a:gd name="connsiteX10" fmla="*/ 2604 w 7334"/>
              <a:gd name="connsiteY10" fmla="*/ 0 h 4773"/>
              <a:gd name="connsiteX11" fmla="*/ 3656 w 7334"/>
              <a:gd name="connsiteY11" fmla="*/ 7 h 4773"/>
              <a:gd name="connsiteX12" fmla="*/ 3653 w 7334"/>
              <a:gd name="connsiteY12" fmla="*/ 3834 h 4773"/>
              <a:gd name="connsiteX13" fmla="*/ 3404 w 7334"/>
              <a:gd name="connsiteY13" fmla="*/ 3837 h 4773"/>
              <a:gd name="connsiteX14" fmla="*/ 3404 w 7334"/>
              <a:gd name="connsiteY14" fmla="*/ 2979 h 4773"/>
              <a:gd name="connsiteX15" fmla="*/ 4594 w 7334"/>
              <a:gd name="connsiteY15" fmla="*/ 2978 h 4773"/>
              <a:gd name="connsiteX16" fmla="*/ 4593 w 7334"/>
              <a:gd name="connsiteY16" fmla="*/ 4339 h 4773"/>
              <a:gd name="connsiteX17" fmla="*/ 5122 w 7334"/>
              <a:gd name="connsiteY17" fmla="*/ 4338 h 4773"/>
              <a:gd name="connsiteX18" fmla="*/ 5120 w 7334"/>
              <a:gd name="connsiteY18" fmla="*/ 4771 h 4773"/>
              <a:gd name="connsiteX19" fmla="*/ 7334 w 7334"/>
              <a:gd name="connsiteY19" fmla="*/ 4769 h 4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334" h="4773">
                <a:moveTo>
                  <a:pt x="0" y="4754"/>
                </a:moveTo>
                <a:lnTo>
                  <a:pt x="1297" y="4754"/>
                </a:lnTo>
                <a:lnTo>
                  <a:pt x="1297" y="3267"/>
                </a:lnTo>
                <a:lnTo>
                  <a:pt x="2032" y="2990"/>
                </a:lnTo>
                <a:lnTo>
                  <a:pt x="2028" y="4767"/>
                </a:lnTo>
                <a:lnTo>
                  <a:pt x="1736" y="4769"/>
                </a:lnTo>
                <a:lnTo>
                  <a:pt x="1736" y="1950"/>
                </a:lnTo>
                <a:lnTo>
                  <a:pt x="3109" y="2275"/>
                </a:lnTo>
                <a:lnTo>
                  <a:pt x="3109" y="4773"/>
                </a:lnTo>
                <a:lnTo>
                  <a:pt x="2594" y="4773"/>
                </a:lnTo>
                <a:lnTo>
                  <a:pt x="2604" y="0"/>
                </a:lnTo>
                <a:lnTo>
                  <a:pt x="3656" y="7"/>
                </a:lnTo>
                <a:lnTo>
                  <a:pt x="3653" y="3834"/>
                </a:lnTo>
                <a:lnTo>
                  <a:pt x="3404" y="3837"/>
                </a:lnTo>
                <a:lnTo>
                  <a:pt x="3404" y="2979"/>
                </a:lnTo>
                <a:lnTo>
                  <a:pt x="4594" y="2978"/>
                </a:lnTo>
                <a:lnTo>
                  <a:pt x="4593" y="4339"/>
                </a:lnTo>
                <a:lnTo>
                  <a:pt x="5122" y="4338"/>
                </a:lnTo>
                <a:lnTo>
                  <a:pt x="5120" y="4771"/>
                </a:lnTo>
                <a:lnTo>
                  <a:pt x="7334" y="4769"/>
                </a:lnTo>
              </a:path>
            </a:pathLst>
          </a:custGeom>
          <a:noFill/>
          <a:ln w="25400">
            <a:solidFill>
              <a:schemeClr val="accent1"/>
            </a:solid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ym typeface="+mn-ea"/>
            </a:endParaRPr>
          </a:p>
        </p:txBody>
      </p:sp>
      <p:cxnSp>
        <p:nvCxnSpPr>
          <p:cNvPr id="10" name="直接连接符 9"/>
          <p:cNvCxnSpPr/>
          <p:nvPr userDrawn="1">
            <p:custDataLst>
              <p:tags r:id="rId3"/>
            </p:custDataLst>
          </p:nvPr>
        </p:nvCxnSpPr>
        <p:spPr>
          <a:xfrm>
            <a:off x="9528175" y="2393950"/>
            <a:ext cx="0" cy="563245"/>
          </a:xfrm>
          <a:prstGeom prst="line">
            <a:avLst/>
          </a:prstGeom>
          <a:noFill/>
          <a:ln w="25400">
            <a:solidFill>
              <a:schemeClr val="accent1"/>
            </a:solidFill>
          </a:ln>
        </p:spPr>
        <p:style>
          <a:lnRef idx="2">
            <a:schemeClr val="accent1">
              <a:lumMod val="75000"/>
            </a:schemeClr>
          </a:lnRef>
          <a:fillRef idx="1">
            <a:schemeClr val="accent1"/>
          </a:fillRef>
          <a:effectRef idx="0">
            <a:srgbClr val="FFFFFF"/>
          </a:effectRef>
          <a:fontRef idx="minor">
            <a:schemeClr val="lt1"/>
          </a:fontRef>
        </p:style>
      </p:cxnSp>
      <p:sp>
        <p:nvSpPr>
          <p:cNvPr id="3" name="椭圆 2"/>
          <p:cNvSpPr>
            <a:spLocks noChangeAspect="1"/>
          </p:cNvSpPr>
          <p:nvPr userDrawn="1">
            <p:custDataLst>
              <p:tags r:id="rId4"/>
            </p:custDataLst>
          </p:nvPr>
        </p:nvSpPr>
        <p:spPr>
          <a:xfrm>
            <a:off x="7488000" y="5914800"/>
            <a:ext cx="108000" cy="108000"/>
          </a:xfrm>
          <a:prstGeom prst="ellipse">
            <a:avLst/>
          </a:pr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 name="标题 1"/>
          <p:cNvSpPr>
            <a:spLocks noGrp="1"/>
          </p:cNvSpPr>
          <p:nvPr>
            <p:ph type="title" hasCustomPrompt="1"/>
            <p:custDataLst>
              <p:tags r:id="rId5"/>
            </p:custDataLst>
          </p:nvPr>
        </p:nvSpPr>
        <p:spPr>
          <a:xfrm>
            <a:off x="550800" y="511200"/>
            <a:ext cx="2174400" cy="1404000"/>
          </a:xfrm>
        </p:spPr>
        <p:txBody>
          <a:bodyPr wrap="square" lIns="90000" tIns="46800" rIns="90000" bIns="46800" anchor="ctr">
            <a:normAutofit/>
          </a:bodyPr>
          <a:lstStyle>
            <a:lvl1pPr algn="r">
              <a:defRPr sz="5400"/>
            </a:lvl1pPr>
          </a:lstStyle>
          <a:p>
            <a:r>
              <a:rPr lang="zh-CN" altLang="en-US" dirty="0"/>
              <a:t>标题</a:t>
            </a:r>
            <a:endParaRPr lang="zh-CN" altLang="en-US" dirty="0"/>
          </a:p>
        </p:txBody>
      </p:sp>
      <p:sp>
        <p:nvSpPr>
          <p:cNvPr id="7" name="日期占位符 3"/>
          <p:cNvSpPr>
            <a:spLocks noGrp="1"/>
          </p:cNvSpPr>
          <p:nvPr>
            <p:ph type="dt" sz="half" idx="10"/>
            <p:custDataLst>
              <p:tags r:id="rId6"/>
            </p:custDataLst>
          </p:nvPr>
        </p:nvSpPr>
        <p:spPr/>
        <p:txBody>
          <a:bodyPr wrap="square">
            <a:normAutofit/>
          </a:bodyPr>
          <a:lstStyle/>
          <a:p>
            <a:fld id="{5592522B-0F24-4480-B9DD-A9474A6880D6}" type="datetimeFigureOut">
              <a:rPr lang="zh-CN" altLang="en-US" smtClean="0"/>
            </a:fld>
            <a:endParaRPr lang="zh-CN" altLang="en-US" dirty="0"/>
          </a:p>
        </p:txBody>
      </p:sp>
      <p:sp>
        <p:nvSpPr>
          <p:cNvPr id="8" name="页脚占位符 4"/>
          <p:cNvSpPr>
            <a:spLocks noGrp="1"/>
          </p:cNvSpPr>
          <p:nvPr>
            <p:ph type="ftr" sz="quarter" idx="11"/>
            <p:custDataLst>
              <p:tags r:id="rId7"/>
            </p:custDataLst>
          </p:nvPr>
        </p:nvSpPr>
        <p:spPr/>
        <p:txBody>
          <a:bodyPr/>
          <a:lstStyle/>
          <a:p>
            <a:endParaRPr lang="zh-CN" altLang="en-US" dirty="0"/>
          </a:p>
        </p:txBody>
      </p:sp>
      <p:sp>
        <p:nvSpPr>
          <p:cNvPr id="9" name="灯片编号占位符 5"/>
          <p:cNvSpPr>
            <a:spLocks noGrp="1"/>
          </p:cNvSpPr>
          <p:nvPr>
            <p:ph type="sldNum" sz="quarter" idx="12"/>
            <p:custDataLst>
              <p:tags r:id="rId8"/>
            </p:custDataLst>
          </p:nvPr>
        </p:nvSpPr>
        <p:spPr/>
        <p:txBody>
          <a:bodyPr wrap="square">
            <a:normAutofit/>
          </a:bodyPr>
          <a:lstStyle/>
          <a:p>
            <a:fld id="{BE5F26B5-172A-4DC2-B0B7-181CFC56B87C}" type="slidenum">
              <a:rPr lang="zh-CN" altLang="en-US" smtClean="0"/>
            </a:fld>
            <a:endParaRPr lang="zh-CN" alt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1" name=""/>
        <p:cNvGrpSpPr/>
        <p:nvPr/>
      </p:nvGrpSpPr>
      <p:grpSpPr>
        <a:xfrm>
          <a:off x="0" y="0"/>
          <a:ext cx="0" cy="0"/>
          <a:chOff x="0" y="0"/>
          <a:chExt cx="0" cy="0"/>
        </a:xfrm>
      </p:grpSpPr>
      <p:sp>
        <p:nvSpPr>
          <p:cNvPr id="13" name="任意多边形 7"/>
          <p:cNvSpPr/>
          <p:nvPr>
            <p:custDataLst>
              <p:tags r:id="rId2"/>
            </p:custDataLst>
          </p:nvPr>
        </p:nvSpPr>
        <p:spPr>
          <a:xfrm>
            <a:off x="5881370" y="4941570"/>
            <a:ext cx="6301740" cy="1591310"/>
          </a:xfrm>
          <a:custGeom>
            <a:avLst/>
            <a:gdLst>
              <a:gd name="connsiteX0" fmla="*/ 2 w 9924"/>
              <a:gd name="connsiteY0" fmla="*/ 2235 h 2506"/>
              <a:gd name="connsiteX1" fmla="*/ 0 w 9924"/>
              <a:gd name="connsiteY1" fmla="*/ 230 h 2506"/>
              <a:gd name="connsiteX2" fmla="*/ 220 w 9924"/>
              <a:gd name="connsiteY2" fmla="*/ 0 h 2506"/>
              <a:gd name="connsiteX3" fmla="*/ 500 w 9924"/>
              <a:gd name="connsiteY3" fmla="*/ 0 h 2506"/>
              <a:gd name="connsiteX4" fmla="*/ 710 w 9924"/>
              <a:gd name="connsiteY4" fmla="*/ 220 h 2506"/>
              <a:gd name="connsiteX5" fmla="*/ 710 w 9924"/>
              <a:gd name="connsiteY5" fmla="*/ 2050 h 2506"/>
              <a:gd name="connsiteX6" fmla="*/ 500 w 9924"/>
              <a:gd name="connsiteY6" fmla="*/ 2050 h 2506"/>
              <a:gd name="connsiteX7" fmla="*/ 500 w 9924"/>
              <a:gd name="connsiteY7" fmla="*/ 980 h 2506"/>
              <a:gd name="connsiteX8" fmla="*/ 1153 w 9924"/>
              <a:gd name="connsiteY8" fmla="*/ 982 h 2506"/>
              <a:gd name="connsiteX9" fmla="*/ 1153 w 9924"/>
              <a:gd name="connsiteY9" fmla="*/ 1942 h 2506"/>
              <a:gd name="connsiteX10" fmla="*/ 1936 w 9924"/>
              <a:gd name="connsiteY10" fmla="*/ 1946 h 2506"/>
              <a:gd name="connsiteX11" fmla="*/ 1936 w 9924"/>
              <a:gd name="connsiteY11" fmla="*/ 2268 h 2506"/>
              <a:gd name="connsiteX12" fmla="*/ 2281 w 9924"/>
              <a:gd name="connsiteY12" fmla="*/ 2268 h 2506"/>
              <a:gd name="connsiteX13" fmla="*/ 2283 w 9924"/>
              <a:gd name="connsiteY13" fmla="*/ 2506 h 2506"/>
              <a:gd name="connsiteX14" fmla="*/ 9924 w 9924"/>
              <a:gd name="connsiteY14" fmla="*/ 2501 h 2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24" h="2506">
                <a:moveTo>
                  <a:pt x="2" y="2235"/>
                </a:moveTo>
                <a:lnTo>
                  <a:pt x="0" y="230"/>
                </a:lnTo>
                <a:lnTo>
                  <a:pt x="220" y="0"/>
                </a:lnTo>
                <a:lnTo>
                  <a:pt x="500" y="0"/>
                </a:lnTo>
                <a:lnTo>
                  <a:pt x="710" y="220"/>
                </a:lnTo>
                <a:lnTo>
                  <a:pt x="710" y="2050"/>
                </a:lnTo>
                <a:lnTo>
                  <a:pt x="500" y="2050"/>
                </a:lnTo>
                <a:lnTo>
                  <a:pt x="500" y="980"/>
                </a:lnTo>
                <a:lnTo>
                  <a:pt x="1153" y="982"/>
                </a:lnTo>
                <a:lnTo>
                  <a:pt x="1153" y="1942"/>
                </a:lnTo>
                <a:lnTo>
                  <a:pt x="1936" y="1946"/>
                </a:lnTo>
                <a:lnTo>
                  <a:pt x="1936" y="2268"/>
                </a:lnTo>
                <a:lnTo>
                  <a:pt x="2281" y="2268"/>
                </a:lnTo>
                <a:lnTo>
                  <a:pt x="2283" y="2506"/>
                </a:lnTo>
                <a:lnTo>
                  <a:pt x="9924" y="2501"/>
                </a:lnTo>
              </a:path>
            </a:pathLst>
          </a:custGeom>
          <a:noFill/>
          <a:ln w="19050">
            <a:solidFill>
              <a:schemeClr val="accent1">
                <a:alpha val="60000"/>
              </a:schemeClr>
            </a:solid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ym typeface="+mn-ea"/>
            </a:endParaRPr>
          </a:p>
        </p:txBody>
      </p:sp>
      <p:sp>
        <p:nvSpPr>
          <p:cNvPr id="14" name="任意多边形 8"/>
          <p:cNvSpPr/>
          <p:nvPr>
            <p:custDataLst>
              <p:tags r:id="rId3"/>
            </p:custDataLst>
          </p:nvPr>
        </p:nvSpPr>
        <p:spPr>
          <a:xfrm>
            <a:off x="0" y="5236845"/>
            <a:ext cx="5894705" cy="1302385"/>
          </a:xfrm>
          <a:custGeom>
            <a:avLst/>
            <a:gdLst>
              <a:gd name="connsiteX0" fmla="*/ 9283 w 9283"/>
              <a:gd name="connsiteY0" fmla="*/ 1758 h 2051"/>
              <a:gd name="connsiteX1" fmla="*/ 9062 w 9283"/>
              <a:gd name="connsiteY1" fmla="*/ 1755 h 2051"/>
              <a:gd name="connsiteX2" fmla="*/ 9062 w 9283"/>
              <a:gd name="connsiteY2" fmla="*/ 0 h 2051"/>
              <a:gd name="connsiteX3" fmla="*/ 8410 w 9283"/>
              <a:gd name="connsiteY3" fmla="*/ 547 h 2051"/>
              <a:gd name="connsiteX4" fmla="*/ 8410 w 9283"/>
              <a:gd name="connsiteY4" fmla="*/ 2028 h 2051"/>
              <a:gd name="connsiteX5" fmla="*/ 8710 w 9283"/>
              <a:gd name="connsiteY5" fmla="*/ 2028 h 2051"/>
              <a:gd name="connsiteX6" fmla="*/ 8710 w 9283"/>
              <a:gd name="connsiteY6" fmla="*/ 1158 h 2051"/>
              <a:gd name="connsiteX7" fmla="*/ 7675 w 9283"/>
              <a:gd name="connsiteY7" fmla="*/ 906 h 2051"/>
              <a:gd name="connsiteX8" fmla="*/ 7674 w 9283"/>
              <a:gd name="connsiteY8" fmla="*/ 1785 h 2051"/>
              <a:gd name="connsiteX9" fmla="*/ 7084 w 9283"/>
              <a:gd name="connsiteY9" fmla="*/ 1785 h 2051"/>
              <a:gd name="connsiteX10" fmla="*/ 7086 w 9283"/>
              <a:gd name="connsiteY10" fmla="*/ 2051 h 2051"/>
              <a:gd name="connsiteX11" fmla="*/ 0 w 9283"/>
              <a:gd name="connsiteY11" fmla="*/ 2047 h 2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283" h="2051">
                <a:moveTo>
                  <a:pt x="9283" y="1758"/>
                </a:moveTo>
                <a:lnTo>
                  <a:pt x="9062" y="1755"/>
                </a:lnTo>
                <a:lnTo>
                  <a:pt x="9062" y="0"/>
                </a:lnTo>
                <a:lnTo>
                  <a:pt x="8410" y="547"/>
                </a:lnTo>
                <a:lnTo>
                  <a:pt x="8410" y="2028"/>
                </a:lnTo>
                <a:lnTo>
                  <a:pt x="8710" y="2028"/>
                </a:lnTo>
                <a:lnTo>
                  <a:pt x="8710" y="1158"/>
                </a:lnTo>
                <a:lnTo>
                  <a:pt x="7675" y="906"/>
                </a:lnTo>
                <a:lnTo>
                  <a:pt x="7674" y="1785"/>
                </a:lnTo>
                <a:lnTo>
                  <a:pt x="7084" y="1785"/>
                </a:lnTo>
                <a:lnTo>
                  <a:pt x="7086" y="2051"/>
                </a:lnTo>
                <a:lnTo>
                  <a:pt x="0" y="2047"/>
                </a:lnTo>
              </a:path>
            </a:pathLst>
          </a:custGeom>
          <a:noFill/>
          <a:ln w="19050">
            <a:solidFill>
              <a:schemeClr val="accent1">
                <a:alpha val="60000"/>
              </a:schemeClr>
            </a:solid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ym typeface="+mn-ea"/>
            </a:endParaRPr>
          </a:p>
        </p:txBody>
      </p:sp>
      <p:cxnSp>
        <p:nvCxnSpPr>
          <p:cNvPr id="15" name="直接连接符 14"/>
          <p:cNvCxnSpPr/>
          <p:nvPr>
            <p:custDataLst>
              <p:tags r:id="rId4"/>
            </p:custDataLst>
          </p:nvPr>
        </p:nvCxnSpPr>
        <p:spPr>
          <a:xfrm>
            <a:off x="6106795" y="4594225"/>
            <a:ext cx="0" cy="347345"/>
          </a:xfrm>
          <a:prstGeom prst="line">
            <a:avLst/>
          </a:prstGeom>
          <a:noFill/>
          <a:ln w="19050">
            <a:solidFill>
              <a:schemeClr val="accent1">
                <a:alpha val="60000"/>
              </a:schemeClr>
            </a:solidFill>
          </a:ln>
        </p:spPr>
        <p:style>
          <a:lnRef idx="2">
            <a:schemeClr val="accent1">
              <a:lumMod val="75000"/>
            </a:schemeClr>
          </a:lnRef>
          <a:fillRef idx="1">
            <a:schemeClr val="accent1"/>
          </a:fillRef>
          <a:effectRef idx="0">
            <a:srgbClr val="FFFFFF"/>
          </a:effectRef>
          <a:fontRef idx="minor">
            <a:schemeClr val="lt1"/>
          </a:fontRef>
        </p:style>
      </p:cxnSp>
      <p:sp>
        <p:nvSpPr>
          <p:cNvPr id="2" name="标题 1"/>
          <p:cNvSpPr>
            <a:spLocks noGrp="1"/>
          </p:cNvSpPr>
          <p:nvPr userDrawn="1">
            <p:ph type="title" hasCustomPrompt="1"/>
            <p:custDataLst>
              <p:tags r:id="rId5"/>
            </p:custDataLst>
          </p:nvPr>
        </p:nvSpPr>
        <p:spPr>
          <a:xfrm>
            <a:off x="2233477" y="3106297"/>
            <a:ext cx="7725045" cy="1159200"/>
          </a:xfrm>
        </p:spPr>
        <p:txBody>
          <a:bodyPr wrap="square" lIns="90000" tIns="46800" rIns="90000" bIns="46800" anchor="t">
            <a:normAutofit/>
          </a:bodyPr>
          <a:lstStyle>
            <a:lvl1pPr algn="ctr">
              <a:defRPr sz="5200">
                <a:solidFill>
                  <a:schemeClr val="tx1">
                    <a:lumMod val="85000"/>
                    <a:lumOff val="15000"/>
                  </a:schemeClr>
                </a:solidFill>
              </a:defRPr>
            </a:lvl1pPr>
          </a:lstStyle>
          <a:p>
            <a:r>
              <a:rPr lang="zh-CN" altLang="en-US" dirty="0"/>
              <a:t>单击编辑母版标题</a:t>
            </a:r>
            <a:endParaRPr lang="zh-CN" altLang="en-US" dirty="0"/>
          </a:p>
        </p:txBody>
      </p:sp>
      <p:sp>
        <p:nvSpPr>
          <p:cNvPr id="8" name="节编号 3"/>
          <p:cNvSpPr>
            <a:spLocks noGrp="1"/>
          </p:cNvSpPr>
          <p:nvPr userDrawn="1">
            <p:ph type="body" sz="quarter" idx="13" hasCustomPrompt="1"/>
            <p:custDataLst>
              <p:tags r:id="rId6"/>
            </p:custDataLst>
          </p:nvPr>
        </p:nvSpPr>
        <p:spPr>
          <a:xfrm>
            <a:off x="3513000" y="1376507"/>
            <a:ext cx="5166000" cy="1602000"/>
          </a:xfrm>
        </p:spPr>
        <p:txBody>
          <a:bodyPr wrap="none" lIns="90000" tIns="46800" rIns="90000" bIns="46800" anchor="b">
            <a:normAutofit/>
          </a:bodyPr>
          <a:lstStyle>
            <a:lvl1pPr marL="0" indent="0" algn="ctr">
              <a:buNone/>
              <a:defRPr sz="6000" b="1">
                <a:ln w="15875">
                  <a:solidFill>
                    <a:schemeClr val="accent1">
                      <a:lumMod val="40000"/>
                      <a:lumOff val="60000"/>
                    </a:schemeClr>
                  </a:solidFill>
                </a:ln>
                <a:noFill/>
              </a:defRPr>
            </a:lvl1pPr>
          </a:lstStyle>
          <a:p>
            <a:pPr lvl="0"/>
            <a:r>
              <a:rPr lang="zh-CN" altLang="en-US" dirty="0"/>
              <a:t>节编号</a:t>
            </a:r>
            <a:endParaRPr lang="zh-CN" altLang="en-US" dirty="0"/>
          </a:p>
        </p:txBody>
      </p:sp>
      <p:sp>
        <p:nvSpPr>
          <p:cNvPr id="4" name="日期占位符 4"/>
          <p:cNvSpPr>
            <a:spLocks noGrp="1"/>
          </p:cNvSpPr>
          <p:nvPr userDrawn="1">
            <p:ph type="dt" sz="half" idx="10"/>
            <p:custDataLst>
              <p:tags r:id="rId7"/>
            </p:custDataLst>
          </p:nvPr>
        </p:nvSpPr>
        <p:spPr/>
        <p:txBody>
          <a:bodyPr wrap="square">
            <a:normAutofit/>
          </a:bodyPr>
          <a:lstStyle/>
          <a:p>
            <a:fld id="{5592522B-0F24-4480-B9DD-A9474A6880D6}" type="datetimeFigureOut">
              <a:rPr lang="zh-CN" altLang="en-US" smtClean="0"/>
            </a:fld>
            <a:endParaRPr lang="zh-CN" altLang="en-US"/>
          </a:p>
        </p:txBody>
      </p:sp>
      <p:sp>
        <p:nvSpPr>
          <p:cNvPr id="5" name="页脚占位符 5"/>
          <p:cNvSpPr>
            <a:spLocks noGrp="1"/>
          </p:cNvSpPr>
          <p:nvPr userDrawn="1">
            <p:ph type="ftr" sz="quarter" idx="11"/>
            <p:custDataLst>
              <p:tags r:id="rId8"/>
            </p:custDataLst>
          </p:nvPr>
        </p:nvSpPr>
        <p:spPr/>
        <p:txBody>
          <a:bodyPr/>
          <a:lstStyle/>
          <a:p>
            <a:endParaRPr lang="zh-CN" altLang="en-US"/>
          </a:p>
        </p:txBody>
      </p:sp>
      <p:sp>
        <p:nvSpPr>
          <p:cNvPr id="6" name="灯片编号占位符 6"/>
          <p:cNvSpPr>
            <a:spLocks noGrp="1"/>
          </p:cNvSpPr>
          <p:nvPr userDrawn="1">
            <p:ph type="sldNum" sz="quarter" idx="12"/>
            <p:custDataLst>
              <p:tags r:id="rId9"/>
            </p:custDataLst>
          </p:nvPr>
        </p:nvSpPr>
        <p:spPr/>
        <p:txBody>
          <a:bodyPr wrap="square">
            <a:normAutofit/>
          </a:bodyPr>
          <a:lstStyle/>
          <a:p>
            <a:fld id="{BE5F26B5-172A-4DC2-B0B7-181CFC56B87C}"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vert="horz" wrap="square" lIns="0" tIns="0" rIns="0" bIns="0" rtlCol="0" anchor="b">
            <a:normAutofit/>
          </a:bodyPr>
          <a:lstStyle>
            <a:lvl1pPr>
              <a:defRPr lang="zh-CN" altLang="en-US" dirty="0"/>
            </a:lvl1pPr>
          </a:lstStyle>
          <a:p>
            <a:pPr lvl="0"/>
            <a:r>
              <a:rPr lang="zh-CN" altLang="en-US" dirty="0"/>
              <a:t>单击此处编辑母版标题样式</a:t>
            </a:r>
            <a:endParaRPr lang="zh-CN" altLang="en-US" dirty="0"/>
          </a:p>
        </p:txBody>
      </p:sp>
      <p:sp>
        <p:nvSpPr>
          <p:cNvPr id="3" name="内容占位符 2"/>
          <p:cNvSpPr>
            <a:spLocks noGrp="1"/>
          </p:cNvSpPr>
          <p:nvPr>
            <p:ph sz="half" idx="1"/>
            <p:custDataLst>
              <p:tags r:id="rId3"/>
            </p:custDataLst>
          </p:nvPr>
        </p:nvSpPr>
        <p:spPr>
          <a:xfrm>
            <a:off x="695960" y="1301750"/>
            <a:ext cx="5323840" cy="4875850"/>
          </a:xfrm>
        </p:spPr>
        <p:txBody>
          <a:bodyPr wrap="square">
            <a:normAutofit/>
          </a:bodyPr>
          <a:lstStyle/>
          <a:p>
            <a:pPr lvl="0"/>
            <a:r>
              <a:rPr lang="zh-CN" altLang="en-US" dirty="0"/>
              <a:t>单击此处编辑母版文本样式</a:t>
            </a:r>
            <a:endParaRPr lang="zh-CN" altLang="en-US" dirty="0"/>
          </a:p>
          <a:p>
            <a:pPr lvl="1"/>
            <a:r>
              <a:rPr lang="zh-CN" altLang="en-US" dirty="0">
                <a:sym typeface="+mn-ea"/>
              </a:rPr>
              <a:t>第</a:t>
            </a:r>
            <a:r>
              <a:rPr lang="zh-CN" altLang="en-US" dirty="0"/>
              <a:t>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4" name="内容占位符 3"/>
          <p:cNvSpPr>
            <a:spLocks noGrp="1"/>
          </p:cNvSpPr>
          <p:nvPr>
            <p:ph sz="half" idx="2"/>
            <p:custDataLst>
              <p:tags r:id="rId4"/>
            </p:custDataLst>
          </p:nvPr>
        </p:nvSpPr>
        <p:spPr>
          <a:xfrm>
            <a:off x="6172200" y="1301750"/>
            <a:ext cx="5323840" cy="4875850"/>
          </a:xfrm>
        </p:spPr>
        <p:txBody>
          <a:bodyPr wrap="square">
            <a:normAutofit/>
          </a:bodyPr>
          <a:lstStyle/>
          <a:p>
            <a:pPr lvl="0"/>
            <a:r>
              <a:rPr lang="zh-CN" altLang="en-US" dirty="0"/>
              <a:t>单击此处编辑母版文本样式</a:t>
            </a:r>
            <a:endParaRPr lang="zh-CN" altLang="en-US" dirty="0"/>
          </a:p>
          <a:p>
            <a:pPr lvl="1"/>
            <a:r>
              <a:rPr lang="zh-CN" altLang="en-US" dirty="0">
                <a:sym typeface="+mn-ea"/>
              </a:rPr>
              <a:t>第</a:t>
            </a:r>
            <a:r>
              <a:rPr lang="zh-CN" altLang="en-US" dirty="0"/>
              <a:t>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5" name="日期占位符 4"/>
          <p:cNvSpPr>
            <a:spLocks noGrp="1"/>
          </p:cNvSpPr>
          <p:nvPr>
            <p:ph type="dt" sz="half" idx="10"/>
            <p:custDataLst>
              <p:tags r:id="rId5"/>
            </p:custDataLst>
          </p:nvPr>
        </p:nvSpPr>
        <p:spPr/>
        <p:txBody>
          <a:bodyPr wrap="square">
            <a:normAutofit/>
          </a:bodyPr>
          <a:lstStyle/>
          <a:p>
            <a:fld id="{5592522B-0F24-4480-B9DD-A9474A6880D6}"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wrap="square">
            <a:normAutofit/>
          </a:bodyPr>
          <a:lstStyle/>
          <a:p>
            <a:fld id="{BE5F26B5-172A-4DC2-B0B7-181CFC56B87C}"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
        <p:nvSpPr>
          <p:cNvPr id="3" name="文本占位符 2"/>
          <p:cNvSpPr>
            <a:spLocks noGrp="1"/>
          </p:cNvSpPr>
          <p:nvPr>
            <p:ph type="body" idx="1" hasCustomPrompt="1"/>
            <p:custDataLst>
              <p:tags r:id="rId2"/>
            </p:custDataLst>
          </p:nvPr>
        </p:nvSpPr>
        <p:spPr>
          <a:xfrm>
            <a:off x="695960" y="1301750"/>
            <a:ext cx="5323840" cy="411303"/>
          </a:xfrm>
        </p:spPr>
        <p:txBody>
          <a:bodyPr wrap="square"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单击此处编辑母版标题样式</a:t>
            </a:r>
            <a:endParaRPr lang="zh-CN" altLang="en-US" dirty="0"/>
          </a:p>
        </p:txBody>
      </p:sp>
      <p:sp>
        <p:nvSpPr>
          <p:cNvPr id="4" name="内容占位符 3"/>
          <p:cNvSpPr>
            <a:spLocks noGrp="1"/>
          </p:cNvSpPr>
          <p:nvPr>
            <p:ph sz="half" idx="2"/>
            <p:custDataLst>
              <p:tags r:id="rId3"/>
            </p:custDataLst>
          </p:nvPr>
        </p:nvSpPr>
        <p:spPr>
          <a:xfrm>
            <a:off x="695960" y="1875099"/>
            <a:ext cx="5323840" cy="4300276"/>
          </a:xfrm>
        </p:spPr>
        <p:txBody>
          <a:bodyPr wrap="square">
            <a:normAutofit/>
          </a:bodyPr>
          <a:lstStyle>
            <a:lvl1pPr>
              <a:defRPr sz="2200"/>
            </a:lvl1pPr>
          </a:lstStyle>
          <a:p>
            <a:pPr lvl="0"/>
            <a:r>
              <a:rPr lang="zh-CN" altLang="en-US" dirty="0"/>
              <a:t>单击此处编辑母版文本样式</a:t>
            </a:r>
            <a:endParaRPr lang="zh-CN" altLang="en-US" dirty="0"/>
          </a:p>
          <a:p>
            <a:pPr lvl="1"/>
            <a:r>
              <a:rPr lang="zh-CN" altLang="en-US" dirty="0">
                <a:sym typeface="+mn-ea"/>
              </a:rPr>
              <a:t>第</a:t>
            </a:r>
            <a:r>
              <a:rPr lang="zh-CN" altLang="en-US" dirty="0"/>
              <a:t>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5" name="文本占位符 4"/>
          <p:cNvSpPr>
            <a:spLocks noGrp="1"/>
          </p:cNvSpPr>
          <p:nvPr>
            <p:ph type="body" sz="quarter" idx="3" hasCustomPrompt="1"/>
            <p:custDataLst>
              <p:tags r:id="rId4"/>
            </p:custDataLst>
          </p:nvPr>
        </p:nvSpPr>
        <p:spPr>
          <a:xfrm>
            <a:off x="6172200" y="1301750"/>
            <a:ext cx="5323840" cy="411303"/>
          </a:xfrm>
        </p:spPr>
        <p:txBody>
          <a:bodyPr wrap="square"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单击此处编辑母版标题样式</a:t>
            </a:r>
            <a:endParaRPr lang="zh-CN" altLang="en-US" dirty="0"/>
          </a:p>
        </p:txBody>
      </p:sp>
      <p:sp>
        <p:nvSpPr>
          <p:cNvPr id="6" name="内容占位符 5"/>
          <p:cNvSpPr>
            <a:spLocks noGrp="1"/>
          </p:cNvSpPr>
          <p:nvPr>
            <p:ph sz="quarter" idx="4"/>
            <p:custDataLst>
              <p:tags r:id="rId5"/>
            </p:custDataLst>
          </p:nvPr>
        </p:nvSpPr>
        <p:spPr>
          <a:xfrm>
            <a:off x="6172200" y="1875099"/>
            <a:ext cx="5323840" cy="4300276"/>
          </a:xfrm>
        </p:spPr>
        <p:txBody>
          <a:bodyPr wrap="square">
            <a:normAutofit/>
          </a:bodyPr>
          <a:lstStyle>
            <a:lvl1pPr>
              <a:defRPr sz="2200"/>
            </a:lvl1pPr>
          </a:lstStyle>
          <a:p>
            <a:pPr lvl="0"/>
            <a:r>
              <a:rPr lang="zh-CN" altLang="en-US" dirty="0"/>
              <a:t>单击此处编辑母版文本样式</a:t>
            </a:r>
            <a:endParaRPr lang="zh-CN" altLang="en-US" dirty="0"/>
          </a:p>
          <a:p>
            <a:pPr lvl="1"/>
            <a:r>
              <a:rPr lang="zh-CN" altLang="en-US" dirty="0">
                <a:sym typeface="+mn-ea"/>
              </a:rPr>
              <a:t>第</a:t>
            </a:r>
            <a:r>
              <a:rPr lang="zh-CN" altLang="en-US" dirty="0"/>
              <a:t>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7" name="日期占位符 6"/>
          <p:cNvSpPr>
            <a:spLocks noGrp="1"/>
          </p:cNvSpPr>
          <p:nvPr>
            <p:ph type="dt" sz="half" idx="10"/>
            <p:custDataLst>
              <p:tags r:id="rId6"/>
            </p:custDataLst>
          </p:nvPr>
        </p:nvSpPr>
        <p:spPr/>
        <p:txBody>
          <a:bodyPr wrap="square">
            <a:normAutofit/>
          </a:bodyPr>
          <a:lstStyle/>
          <a:p>
            <a:fld id="{5592522B-0F24-4480-B9DD-A9474A6880D6}" type="datetimeFigureOut">
              <a:rPr lang="zh-CN" altLang="en-US" smtClean="0"/>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wrap="square">
            <a:normAutofit/>
          </a:bodyPr>
          <a:lstStyle/>
          <a:p>
            <a:fld id="{BE5F26B5-172A-4DC2-B0B7-181CFC56B87C}" type="slidenum">
              <a:rPr lang="zh-CN" altLang="en-US" smtClean="0"/>
            </a:fld>
            <a:endParaRPr lang="zh-CN" altLang="en-US"/>
          </a:p>
        </p:txBody>
      </p:sp>
      <p:sp>
        <p:nvSpPr>
          <p:cNvPr id="10" name="标题 9"/>
          <p:cNvSpPr>
            <a:spLocks noGrp="1"/>
          </p:cNvSpPr>
          <p:nvPr>
            <p:ph type="title"/>
            <p:custDataLst>
              <p:tags r:id="rId9"/>
            </p:custDataLst>
          </p:nvPr>
        </p:nvSpPr>
        <p:spPr/>
        <p:txBody>
          <a:bodyPr/>
          <a:lstStyle/>
          <a:p>
            <a:r>
              <a:rPr lang="zh-CN" altLang="en-US"/>
              <a:t>单击此处编辑母版标题样式</a:t>
            </a:r>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wrap="square">
            <a:normAutofit/>
          </a:body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3"/>
            </p:custDataLst>
          </p:nvPr>
        </p:nvSpPr>
        <p:spPr/>
        <p:txBody>
          <a:bodyPr wrap="square">
            <a:normAutofit/>
          </a:bodyPr>
          <a:lstStyle/>
          <a:p>
            <a:fld id="{5592522B-0F24-4480-B9DD-A9474A6880D6}"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wrap="square">
            <a:normAutofit/>
          </a:bodyPr>
          <a:lstStyle/>
          <a:p>
            <a:fld id="{BE5F26B5-172A-4DC2-B0B7-181CFC56B87C}"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wrap="square">
            <a:normAutofit/>
          </a:bodyPr>
          <a:lstStyle/>
          <a:p>
            <a:fld id="{5592522B-0F24-4480-B9DD-A9474A6880D6}" type="datetimeFigureOut">
              <a:rPr lang="zh-CN" altLang="en-US" smtClean="0"/>
            </a:fld>
            <a:endParaRPr lang="zh-CN" altLang="en-US" dirty="0"/>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wrap="square">
            <a:normAutofit/>
          </a:bodyPr>
          <a:lstStyle/>
          <a:p>
            <a:fld id="{BE5F26B5-172A-4DC2-B0B7-181CFC56B87C}"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1" name=""/>
        <p:cNvGrpSpPr/>
        <p:nvPr/>
      </p:nvGrpSpPr>
      <p:grpSpPr>
        <a:xfrm>
          <a:off x="0" y="0"/>
          <a:ext cx="0" cy="0"/>
          <a:chOff x="0" y="0"/>
          <a:chExt cx="0" cy="0"/>
        </a:xfrm>
      </p:grpSpPr>
      <p:sp>
        <p:nvSpPr>
          <p:cNvPr id="3" name="内容占位符 1"/>
          <p:cNvSpPr>
            <a:spLocks noGrp="1"/>
          </p:cNvSpPr>
          <p:nvPr>
            <p:ph idx="1"/>
            <p:custDataLst>
              <p:tags r:id="rId2"/>
            </p:custDataLst>
          </p:nvPr>
        </p:nvSpPr>
        <p:spPr>
          <a:xfrm>
            <a:off x="695960" y="360045"/>
            <a:ext cx="10801985" cy="5817870"/>
          </a:xfrm>
        </p:spPr>
        <p:txBody>
          <a:bodyPr wrap="square">
            <a:normAutofit/>
          </a:bodyPr>
          <a:lstStyle/>
          <a:p>
            <a:pPr lvl="0"/>
            <a:r>
              <a:rPr lang="zh-CN" altLang="en-US" dirty="0"/>
              <a:t>单击此处编辑母版文本样式</a:t>
            </a:r>
            <a:endParaRPr lang="zh-CN" altLang="en-US" dirty="0"/>
          </a:p>
          <a:p>
            <a:pPr lvl="1"/>
            <a:r>
              <a:rPr lang="zh-CN" altLang="en-US" dirty="0">
                <a:sym typeface="+mn-ea"/>
              </a:rPr>
              <a:t>第</a:t>
            </a:r>
            <a:r>
              <a:rPr lang="zh-CN" altLang="en-US" dirty="0"/>
              <a:t>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4" name="日期占位符 2"/>
          <p:cNvSpPr>
            <a:spLocks noGrp="1"/>
          </p:cNvSpPr>
          <p:nvPr>
            <p:ph type="dt" sz="half" idx="10"/>
            <p:custDataLst>
              <p:tags r:id="rId3"/>
            </p:custDataLst>
          </p:nvPr>
        </p:nvSpPr>
        <p:spPr/>
        <p:txBody>
          <a:bodyPr wrap="square">
            <a:normAutofit/>
          </a:bodyPr>
          <a:lstStyle/>
          <a:p>
            <a:fld id="{5592522B-0F24-4480-B9DD-A9474A6880D6}" type="datetimeFigureOut">
              <a:rPr lang="zh-CN" altLang="en-US" smtClean="0"/>
            </a:fld>
            <a:endParaRPr lang="zh-CN" altLang="en-US"/>
          </a:p>
        </p:txBody>
      </p:sp>
      <p:sp>
        <p:nvSpPr>
          <p:cNvPr id="5" name="页脚占位符 3"/>
          <p:cNvSpPr>
            <a:spLocks noGrp="1"/>
          </p:cNvSpPr>
          <p:nvPr>
            <p:ph type="ftr" sz="quarter" idx="11"/>
            <p:custDataLst>
              <p:tags r:id="rId4"/>
            </p:custDataLst>
          </p:nvPr>
        </p:nvSpPr>
        <p:spPr/>
        <p:txBody>
          <a:bodyPr/>
          <a:lstStyle/>
          <a:p>
            <a:endParaRPr lang="zh-CN" altLang="en-US"/>
          </a:p>
        </p:txBody>
      </p:sp>
      <p:sp>
        <p:nvSpPr>
          <p:cNvPr id="6" name="灯片编号占位符 4"/>
          <p:cNvSpPr>
            <a:spLocks noGrp="1"/>
          </p:cNvSpPr>
          <p:nvPr>
            <p:ph type="sldNum" sz="quarter" idx="12"/>
            <p:custDataLst>
              <p:tags r:id="rId5"/>
            </p:custDataLst>
          </p:nvPr>
        </p:nvSpPr>
        <p:spPr/>
        <p:txBody>
          <a:bodyPr wrap="square">
            <a:normAutofit/>
          </a:bodyPr>
          <a:lstStyle/>
          <a:p>
            <a:fld id="{BE5F26B5-172A-4DC2-B0B7-181CFC56B87C}"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1" name=""/>
        <p:cNvGrpSpPr/>
        <p:nvPr/>
      </p:nvGrpSpPr>
      <p:grpSpPr>
        <a:xfrm>
          <a:off x="0" y="0"/>
          <a:ext cx="0" cy="0"/>
          <a:chOff x="0" y="0"/>
          <a:chExt cx="0" cy="0"/>
        </a:xfrm>
      </p:grpSpPr>
      <p:sp>
        <p:nvSpPr>
          <p:cNvPr id="3" name="文本占位符 2"/>
          <p:cNvSpPr>
            <a:spLocks noGrp="1"/>
          </p:cNvSpPr>
          <p:nvPr>
            <p:ph type="body" idx="1" hasCustomPrompt="1"/>
            <p:custDataLst>
              <p:tags r:id="rId2"/>
            </p:custDataLst>
          </p:nvPr>
        </p:nvSpPr>
        <p:spPr>
          <a:xfrm>
            <a:off x="695960" y="1301750"/>
            <a:ext cx="10799088" cy="405553"/>
          </a:xfrm>
        </p:spPr>
        <p:txBody>
          <a:bodyPr wrap="square" anchor="t">
            <a:norm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zh-CN" altLang="en-US" dirty="0"/>
              <a:t>单击此处编辑副标题</a:t>
            </a:r>
            <a:endParaRPr lang="zh-CN" altLang="en-US" dirty="0"/>
          </a:p>
        </p:txBody>
      </p:sp>
      <p:sp>
        <p:nvSpPr>
          <p:cNvPr id="7" name="日期占位符 3"/>
          <p:cNvSpPr>
            <a:spLocks noGrp="1"/>
          </p:cNvSpPr>
          <p:nvPr>
            <p:ph type="dt" sz="half" idx="10"/>
            <p:custDataLst>
              <p:tags r:id="rId3"/>
            </p:custDataLst>
          </p:nvPr>
        </p:nvSpPr>
        <p:spPr/>
        <p:txBody>
          <a:bodyPr wrap="square">
            <a:normAutofit/>
          </a:bodyPr>
          <a:lstStyle/>
          <a:p>
            <a:fld id="{5592522B-0F24-4480-B9DD-A9474A6880D6}" type="datetimeFigureOut">
              <a:rPr lang="zh-CN" altLang="en-US" smtClean="0"/>
            </a:fld>
            <a:endParaRPr lang="zh-CN" altLang="en-US"/>
          </a:p>
        </p:txBody>
      </p:sp>
      <p:sp>
        <p:nvSpPr>
          <p:cNvPr id="8" name="页脚占位符 4"/>
          <p:cNvSpPr>
            <a:spLocks noGrp="1"/>
          </p:cNvSpPr>
          <p:nvPr>
            <p:ph type="ftr" sz="quarter" idx="11"/>
            <p:custDataLst>
              <p:tags r:id="rId4"/>
            </p:custDataLst>
          </p:nvPr>
        </p:nvSpPr>
        <p:spPr/>
        <p:txBody>
          <a:bodyPr/>
          <a:lstStyle/>
          <a:p>
            <a:endParaRPr lang="zh-CN" altLang="en-US"/>
          </a:p>
        </p:txBody>
      </p:sp>
      <p:sp>
        <p:nvSpPr>
          <p:cNvPr id="9" name="灯片编号占位符 5"/>
          <p:cNvSpPr>
            <a:spLocks noGrp="1"/>
          </p:cNvSpPr>
          <p:nvPr>
            <p:ph type="sldNum" sz="quarter" idx="12"/>
            <p:custDataLst>
              <p:tags r:id="rId5"/>
            </p:custDataLst>
          </p:nvPr>
        </p:nvSpPr>
        <p:spPr/>
        <p:txBody>
          <a:bodyPr wrap="square">
            <a:normAutofit/>
          </a:bodyPr>
          <a:lstStyle/>
          <a:p>
            <a:fld id="{BE5F26B5-172A-4DC2-B0B7-181CFC56B87C}" type="slidenum">
              <a:rPr lang="zh-CN" altLang="en-US" smtClean="0"/>
            </a:fld>
            <a:endParaRPr lang="zh-CN" altLang="en-US"/>
          </a:p>
        </p:txBody>
      </p:sp>
      <p:sp>
        <p:nvSpPr>
          <p:cNvPr id="4" name="标题 3"/>
          <p:cNvSpPr>
            <a:spLocks noGrp="1"/>
          </p:cNvSpPr>
          <p:nvPr>
            <p:ph type="title"/>
            <p:custDataLst>
              <p:tags r:id="rId6"/>
            </p:custDataLst>
          </p:nvPr>
        </p:nvSpPr>
        <p:spPr/>
        <p:txBody>
          <a:bodyPr/>
          <a:lstStyle/>
          <a:p>
            <a:r>
              <a:rPr lang="zh-CN" altLang="en-US"/>
              <a:t>单击此处编辑母版标题样式</a:t>
            </a:r>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1" name=""/>
        <p:cNvGrpSpPr/>
        <p:nvPr/>
      </p:nvGrpSpPr>
      <p:grpSpPr>
        <a:xfrm>
          <a:off x="0" y="0"/>
          <a:ext cx="0" cy="0"/>
          <a:chOff x="0" y="0"/>
          <a:chExt cx="0" cy="0"/>
        </a:xfrm>
      </p:grpSpPr>
      <p:sp>
        <p:nvSpPr>
          <p:cNvPr id="7" name="任意多边形 6"/>
          <p:cNvSpPr/>
          <p:nvPr userDrawn="1">
            <p:custDataLst>
              <p:tags r:id="rId2"/>
            </p:custDataLst>
          </p:nvPr>
        </p:nvSpPr>
        <p:spPr>
          <a:xfrm>
            <a:off x="0" y="2167890"/>
            <a:ext cx="12191365" cy="3030855"/>
          </a:xfrm>
          <a:custGeom>
            <a:avLst/>
            <a:gdLst>
              <a:gd name="connsiteX0" fmla="*/ 0 w 19207"/>
              <a:gd name="connsiteY0" fmla="*/ 4755 h 4773"/>
              <a:gd name="connsiteX1" fmla="*/ 2772 w 19207"/>
              <a:gd name="connsiteY1" fmla="*/ 4754 h 4773"/>
              <a:gd name="connsiteX2" fmla="*/ 2772 w 19207"/>
              <a:gd name="connsiteY2" fmla="*/ 3267 h 4773"/>
              <a:gd name="connsiteX3" fmla="*/ 3507 w 19207"/>
              <a:gd name="connsiteY3" fmla="*/ 2990 h 4773"/>
              <a:gd name="connsiteX4" fmla="*/ 3503 w 19207"/>
              <a:gd name="connsiteY4" fmla="*/ 4767 h 4773"/>
              <a:gd name="connsiteX5" fmla="*/ 3211 w 19207"/>
              <a:gd name="connsiteY5" fmla="*/ 4769 h 4773"/>
              <a:gd name="connsiteX6" fmla="*/ 3211 w 19207"/>
              <a:gd name="connsiteY6" fmla="*/ 1950 h 4773"/>
              <a:gd name="connsiteX7" fmla="*/ 4584 w 19207"/>
              <a:gd name="connsiteY7" fmla="*/ 2275 h 4773"/>
              <a:gd name="connsiteX8" fmla="*/ 4584 w 19207"/>
              <a:gd name="connsiteY8" fmla="*/ 4773 h 4773"/>
              <a:gd name="connsiteX9" fmla="*/ 4069 w 19207"/>
              <a:gd name="connsiteY9" fmla="*/ 4773 h 4773"/>
              <a:gd name="connsiteX10" fmla="*/ 4079 w 19207"/>
              <a:gd name="connsiteY10" fmla="*/ 0 h 4773"/>
              <a:gd name="connsiteX11" fmla="*/ 5131 w 19207"/>
              <a:gd name="connsiteY11" fmla="*/ 7 h 4773"/>
              <a:gd name="connsiteX12" fmla="*/ 5128 w 19207"/>
              <a:gd name="connsiteY12" fmla="*/ 3834 h 4773"/>
              <a:gd name="connsiteX13" fmla="*/ 4879 w 19207"/>
              <a:gd name="connsiteY13" fmla="*/ 3837 h 4773"/>
              <a:gd name="connsiteX14" fmla="*/ 4879 w 19207"/>
              <a:gd name="connsiteY14" fmla="*/ 2979 h 4773"/>
              <a:gd name="connsiteX15" fmla="*/ 6069 w 19207"/>
              <a:gd name="connsiteY15" fmla="*/ 2978 h 4773"/>
              <a:gd name="connsiteX16" fmla="*/ 6068 w 19207"/>
              <a:gd name="connsiteY16" fmla="*/ 4339 h 4773"/>
              <a:gd name="connsiteX17" fmla="*/ 6597 w 19207"/>
              <a:gd name="connsiteY17" fmla="*/ 4338 h 4773"/>
              <a:gd name="connsiteX18" fmla="*/ 6595 w 19207"/>
              <a:gd name="connsiteY18" fmla="*/ 4771 h 4773"/>
              <a:gd name="connsiteX19" fmla="*/ 19207 w 19207"/>
              <a:gd name="connsiteY19" fmla="*/ 4770 h 4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9207" h="4773">
                <a:moveTo>
                  <a:pt x="0" y="4755"/>
                </a:moveTo>
                <a:lnTo>
                  <a:pt x="2772" y="4754"/>
                </a:lnTo>
                <a:lnTo>
                  <a:pt x="2772" y="3267"/>
                </a:lnTo>
                <a:lnTo>
                  <a:pt x="3507" y="2990"/>
                </a:lnTo>
                <a:lnTo>
                  <a:pt x="3503" y="4767"/>
                </a:lnTo>
                <a:lnTo>
                  <a:pt x="3211" y="4769"/>
                </a:lnTo>
                <a:lnTo>
                  <a:pt x="3211" y="1950"/>
                </a:lnTo>
                <a:lnTo>
                  <a:pt x="4584" y="2275"/>
                </a:lnTo>
                <a:lnTo>
                  <a:pt x="4584" y="4773"/>
                </a:lnTo>
                <a:lnTo>
                  <a:pt x="4069" y="4773"/>
                </a:lnTo>
                <a:lnTo>
                  <a:pt x="4079" y="0"/>
                </a:lnTo>
                <a:lnTo>
                  <a:pt x="5131" y="7"/>
                </a:lnTo>
                <a:lnTo>
                  <a:pt x="5128" y="3834"/>
                </a:lnTo>
                <a:lnTo>
                  <a:pt x="4879" y="3837"/>
                </a:lnTo>
                <a:lnTo>
                  <a:pt x="4879" y="2979"/>
                </a:lnTo>
                <a:lnTo>
                  <a:pt x="6069" y="2978"/>
                </a:lnTo>
                <a:lnTo>
                  <a:pt x="6068" y="4339"/>
                </a:lnTo>
                <a:lnTo>
                  <a:pt x="6597" y="4338"/>
                </a:lnTo>
                <a:lnTo>
                  <a:pt x="6595" y="4771"/>
                </a:lnTo>
                <a:lnTo>
                  <a:pt x="19207" y="4770"/>
                </a:lnTo>
              </a:path>
            </a:pathLst>
          </a:custGeom>
          <a:noFill/>
          <a:ln w="25400">
            <a:solidFill>
              <a:schemeClr val="accent1"/>
            </a:solid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ym typeface="+mn-ea"/>
            </a:endParaRPr>
          </a:p>
        </p:txBody>
      </p:sp>
      <p:cxnSp>
        <p:nvCxnSpPr>
          <p:cNvPr id="8" name="直接连接符 7"/>
          <p:cNvCxnSpPr/>
          <p:nvPr userDrawn="1">
            <p:custDataLst>
              <p:tags r:id="rId3"/>
            </p:custDataLst>
          </p:nvPr>
        </p:nvCxnSpPr>
        <p:spPr>
          <a:xfrm>
            <a:off x="2926715" y="1604645"/>
            <a:ext cx="0" cy="563245"/>
          </a:xfrm>
          <a:prstGeom prst="line">
            <a:avLst/>
          </a:prstGeom>
          <a:noFill/>
          <a:ln w="25400">
            <a:solidFill>
              <a:schemeClr val="accent1"/>
            </a:solidFill>
          </a:ln>
        </p:spPr>
        <p:style>
          <a:lnRef idx="2">
            <a:schemeClr val="accent1">
              <a:lumMod val="75000"/>
            </a:schemeClr>
          </a:lnRef>
          <a:fillRef idx="1">
            <a:schemeClr val="accent1"/>
          </a:fillRef>
          <a:effectRef idx="0">
            <a:srgbClr val="FFFFFF"/>
          </a:effectRef>
          <a:fontRef idx="minor">
            <a:schemeClr val="lt1"/>
          </a:fontRef>
        </p:style>
      </p:cxnSp>
      <p:sp>
        <p:nvSpPr>
          <p:cNvPr id="2" name="标题 1"/>
          <p:cNvSpPr>
            <a:spLocks noGrp="1"/>
          </p:cNvSpPr>
          <p:nvPr>
            <p:ph type="ctrTitle" hasCustomPrompt="1"/>
            <p:custDataLst>
              <p:tags r:id="rId4"/>
            </p:custDataLst>
          </p:nvPr>
        </p:nvSpPr>
        <p:spPr>
          <a:xfrm>
            <a:off x="4896000" y="1692000"/>
            <a:ext cx="5936400" cy="1825200"/>
          </a:xfrm>
        </p:spPr>
        <p:txBody>
          <a:bodyPr wrap="square" lIns="90000" tIns="46800" rIns="90000" bIns="46800" anchor="b">
            <a:normAutofit/>
          </a:bodyPr>
          <a:lstStyle>
            <a:lvl1pPr algn="r">
              <a:lnSpc>
                <a:spcPct val="100000"/>
              </a:lnSpc>
              <a:defRPr sz="6600"/>
            </a:lvl1pPr>
          </a:lstStyle>
          <a:p>
            <a:r>
              <a:rPr lang="zh-CN" altLang="en-US" dirty="0"/>
              <a:t>编辑母版标题</a:t>
            </a:r>
            <a:endParaRPr lang="zh-CN" altLang="en-US" dirty="0"/>
          </a:p>
        </p:txBody>
      </p:sp>
      <p:sp>
        <p:nvSpPr>
          <p:cNvPr id="3" name="副标题 2"/>
          <p:cNvSpPr>
            <a:spLocks noGrp="1"/>
          </p:cNvSpPr>
          <p:nvPr>
            <p:ph type="subTitle" idx="1" hasCustomPrompt="1"/>
            <p:custDataLst>
              <p:tags r:id="rId5"/>
            </p:custDataLst>
          </p:nvPr>
        </p:nvSpPr>
        <p:spPr>
          <a:xfrm>
            <a:off x="4896000" y="3816000"/>
            <a:ext cx="5936400" cy="720000"/>
          </a:xfrm>
        </p:spPr>
        <p:txBody>
          <a:bodyPr wrap="square" lIns="90000" tIns="46800" rIns="90000" bIns="46800">
            <a:normAutofit/>
          </a:bodyPr>
          <a:lstStyle>
            <a:lvl1pPr marL="0" indent="0" algn="r">
              <a:lnSpc>
                <a:spcPct val="100000"/>
              </a:lnSpc>
              <a:buNone/>
              <a:defRPr sz="2000" b="1" spc="50" baseline="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4" name="日期占位符 3"/>
          <p:cNvSpPr>
            <a:spLocks noGrp="1"/>
          </p:cNvSpPr>
          <p:nvPr>
            <p:ph type="dt" sz="half" idx="10"/>
            <p:custDataLst>
              <p:tags r:id="rId6"/>
            </p:custDataLst>
          </p:nvPr>
        </p:nvSpPr>
        <p:spPr/>
        <p:txBody>
          <a:bodyPr wrap="square">
            <a:normAutofit/>
          </a:bodyPr>
          <a:lstStyle/>
          <a:p>
            <a:fld id="{5592522B-0F24-4480-B9DD-A9474A6880D6}" type="datetimeFigureOut">
              <a:rPr lang="zh-CN" altLang="en-US" smtClean="0"/>
            </a:fld>
            <a:endParaRPr lang="zh-CN" altLang="en-US"/>
          </a:p>
        </p:txBody>
      </p:sp>
      <p:sp>
        <p:nvSpPr>
          <p:cNvPr id="5" name="页脚占位符 4"/>
          <p:cNvSpPr>
            <a:spLocks noGrp="1"/>
          </p:cNvSpPr>
          <p:nvPr>
            <p:ph type="ftr" sz="quarter" idx="11"/>
            <p:custDataLst>
              <p:tags r:id="rId7"/>
            </p:custDataLst>
          </p:nvPr>
        </p:nvSpPr>
        <p:spPr/>
        <p:txBody>
          <a:bodyPr/>
          <a:lstStyle/>
          <a:p>
            <a:endParaRPr lang="zh-CN" altLang="en-US"/>
          </a:p>
        </p:txBody>
      </p:sp>
      <p:sp>
        <p:nvSpPr>
          <p:cNvPr id="6" name="灯片编号占位符 5"/>
          <p:cNvSpPr>
            <a:spLocks noGrp="1"/>
          </p:cNvSpPr>
          <p:nvPr>
            <p:ph type="sldNum" sz="quarter" idx="12"/>
            <p:custDataLst>
              <p:tags r:id="rId8"/>
            </p:custDataLst>
          </p:nvPr>
        </p:nvSpPr>
        <p:spPr>
          <a:xfrm>
            <a:off x="8610600" y="6356350"/>
            <a:ext cx="2743200" cy="365125"/>
          </a:xfrm>
        </p:spPr>
        <p:txBody>
          <a:bodyPr wrap="square">
            <a:normAutofit/>
          </a:bodyPr>
          <a:lstStyle/>
          <a:p>
            <a:fld id="{BE5F26B5-172A-4DC2-B0B7-181CFC56B87C}" type="slidenum">
              <a:rPr lang="zh-CN" altLang="en-US" smtClean="0"/>
            </a:fld>
            <a:endParaRPr lang="zh-CN" altLang="en-US"/>
          </a:p>
        </p:txBody>
      </p:sp>
      <p:sp>
        <p:nvSpPr>
          <p:cNvPr id="20" name="联系方式占位符 9"/>
          <p:cNvSpPr>
            <a:spLocks noGrp="1"/>
          </p:cNvSpPr>
          <p:nvPr>
            <p:ph type="body" sz="quarter" idx="16" hasCustomPrompt="1"/>
            <p:custDataLst>
              <p:tags r:id="rId9"/>
            </p:custDataLst>
          </p:nvPr>
        </p:nvSpPr>
        <p:spPr>
          <a:xfrm>
            <a:off x="8219870" y="5616000"/>
            <a:ext cx="2566800" cy="655491"/>
          </a:xfrm>
        </p:spPr>
        <p:txBody>
          <a:bodyPr wrap="square" lIns="90000" tIns="46800" rIns="90000" bIns="46800" anchor="t">
            <a:normAutofit/>
          </a:bodyPr>
          <a:lstStyle>
            <a:lvl1pPr marL="0" indent="0" algn="r">
              <a:lnSpc>
                <a:spcPct val="100000"/>
              </a:lnSpc>
              <a:buNone/>
              <a:defRPr sz="1800">
                <a:solidFill>
                  <a:schemeClr val="accent1"/>
                </a:solidFill>
                <a:latin typeface="+mn-ea"/>
                <a:ea typeface="+mn-ea"/>
              </a:defRPr>
            </a:lvl1pPr>
          </a:lstStyle>
          <a:p>
            <a:pPr lvl="0"/>
            <a:r>
              <a:rPr lang="zh-CN" altLang="en-US" dirty="0"/>
              <a:t>联系方式</a:t>
            </a:r>
            <a:endParaRPr lang="zh-CN" altLang="en-US" dirty="0"/>
          </a:p>
        </p:txBody>
      </p:sp>
      <p:sp>
        <p:nvSpPr>
          <p:cNvPr id="24" name="署名占位符 10"/>
          <p:cNvSpPr>
            <a:spLocks noGrp="1"/>
          </p:cNvSpPr>
          <p:nvPr>
            <p:ph type="body" sz="quarter" idx="17" hasCustomPrompt="1"/>
            <p:custDataLst>
              <p:tags r:id="rId10"/>
            </p:custDataLst>
          </p:nvPr>
        </p:nvSpPr>
        <p:spPr>
          <a:xfrm>
            <a:off x="5793470" y="5616000"/>
            <a:ext cx="2163600" cy="655491"/>
          </a:xfrm>
        </p:spPr>
        <p:txBody>
          <a:bodyPr wrap="square" lIns="90000" tIns="46800" rIns="90000" bIns="46800" anchor="t">
            <a:normAutofit/>
          </a:bodyPr>
          <a:lstStyle>
            <a:lvl1pPr marL="0" indent="0" algn="l">
              <a:lnSpc>
                <a:spcPct val="100000"/>
              </a:lnSpc>
              <a:buNone/>
              <a:defRPr sz="1800">
                <a:solidFill>
                  <a:schemeClr val="accent1"/>
                </a:solidFill>
                <a:latin typeface="+mn-ea"/>
                <a:ea typeface="+mn-ea"/>
              </a:defRPr>
            </a:lvl1pPr>
          </a:lstStyle>
          <a:p>
            <a:pPr lvl="0"/>
            <a:r>
              <a:rPr lang="zh-CN" altLang="en-US" dirty="0"/>
              <a:t>署名</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9" Type="http://schemas.openxmlformats.org/officeDocument/2006/relationships/theme" Target="../theme/theme1.xml"/><Relationship Id="rId18" Type="http://schemas.openxmlformats.org/officeDocument/2006/relationships/tags" Target="../tags/tag74.xml"/><Relationship Id="rId17" Type="http://schemas.openxmlformats.org/officeDocument/2006/relationships/tags" Target="../tags/tag73.xml"/><Relationship Id="rId16" Type="http://schemas.openxmlformats.org/officeDocument/2006/relationships/tags" Target="../tags/tag72.xml"/><Relationship Id="rId15" Type="http://schemas.openxmlformats.org/officeDocument/2006/relationships/tags" Target="../tags/tag71.xml"/><Relationship Id="rId14" Type="http://schemas.openxmlformats.org/officeDocument/2006/relationships/tags" Target="../tags/tag70.xml"/><Relationship Id="rId13" Type="http://schemas.openxmlformats.org/officeDocument/2006/relationships/tags" Target="../tags/tag69.xml"/><Relationship Id="rId12" Type="http://schemas.openxmlformats.org/officeDocument/2006/relationships/tags" Target="../tags/tag68.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9" Type="http://schemas.openxmlformats.org/officeDocument/2006/relationships/theme" Target="../theme/theme2.xml"/><Relationship Id="rId18" Type="http://schemas.openxmlformats.org/officeDocument/2006/relationships/tags" Target="../tags/tag148.xml"/><Relationship Id="rId17" Type="http://schemas.openxmlformats.org/officeDocument/2006/relationships/tags" Target="../tags/tag147.xml"/><Relationship Id="rId16" Type="http://schemas.openxmlformats.org/officeDocument/2006/relationships/tags" Target="../tags/tag146.xml"/><Relationship Id="rId15" Type="http://schemas.openxmlformats.org/officeDocument/2006/relationships/tags" Target="../tags/tag145.xml"/><Relationship Id="rId14" Type="http://schemas.openxmlformats.org/officeDocument/2006/relationships/tags" Target="../tags/tag144.xml"/><Relationship Id="rId13" Type="http://schemas.openxmlformats.org/officeDocument/2006/relationships/tags" Target="../tags/tag143.xml"/><Relationship Id="rId12" Type="http://schemas.openxmlformats.org/officeDocument/2006/relationships/tags" Target="../tags/tag142.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任意多边形 5"/>
          <p:cNvSpPr>
            <a:spLocks noChangeAspect="1"/>
          </p:cNvSpPr>
          <p:nvPr userDrawn="1">
            <p:custDataLst>
              <p:tags r:id="rId12"/>
            </p:custDataLst>
          </p:nvPr>
        </p:nvSpPr>
        <p:spPr>
          <a:xfrm flipH="1">
            <a:off x="695960" y="185497"/>
            <a:ext cx="11491926" cy="1032510"/>
          </a:xfrm>
          <a:custGeom>
            <a:avLst/>
            <a:gdLst>
              <a:gd name="connsiteX0" fmla="*/ 0 w 17629"/>
              <a:gd name="connsiteY0" fmla="*/ 1621 h 1626"/>
              <a:gd name="connsiteX1" fmla="*/ 1899 w 17629"/>
              <a:gd name="connsiteY1" fmla="*/ 1621 h 1626"/>
              <a:gd name="connsiteX2" fmla="*/ 1899 w 17629"/>
              <a:gd name="connsiteY2" fmla="*/ 1378 h 1626"/>
              <a:gd name="connsiteX3" fmla="*/ 2246 w 17629"/>
              <a:gd name="connsiteY3" fmla="*/ 1378 h 1626"/>
              <a:gd name="connsiteX4" fmla="*/ 2244 w 17629"/>
              <a:gd name="connsiteY4" fmla="*/ 982 h 1626"/>
              <a:gd name="connsiteX5" fmla="*/ 2765 w 17629"/>
              <a:gd name="connsiteY5" fmla="*/ 975 h 1626"/>
              <a:gd name="connsiteX6" fmla="*/ 2765 w 17629"/>
              <a:gd name="connsiteY6" fmla="*/ 1290 h 1626"/>
              <a:gd name="connsiteX7" fmla="*/ 2617 w 17629"/>
              <a:gd name="connsiteY7" fmla="*/ 1291 h 1626"/>
              <a:gd name="connsiteX8" fmla="*/ 2617 w 17629"/>
              <a:gd name="connsiteY8" fmla="*/ 133 h 1626"/>
              <a:gd name="connsiteX9" fmla="*/ 3295 w 17629"/>
              <a:gd name="connsiteY9" fmla="*/ 0 h 1626"/>
              <a:gd name="connsiteX10" fmla="*/ 3294 w 17629"/>
              <a:gd name="connsiteY10" fmla="*/ 1533 h 1626"/>
              <a:gd name="connsiteX11" fmla="*/ 3015 w 17629"/>
              <a:gd name="connsiteY11" fmla="*/ 1535 h 1626"/>
              <a:gd name="connsiteX12" fmla="*/ 3015 w 17629"/>
              <a:gd name="connsiteY12" fmla="*/ 755 h 1626"/>
              <a:gd name="connsiteX13" fmla="*/ 3603 w 17629"/>
              <a:gd name="connsiteY13" fmla="*/ 637 h 1626"/>
              <a:gd name="connsiteX14" fmla="*/ 3602 w 17629"/>
              <a:gd name="connsiteY14" fmla="*/ 1177 h 1626"/>
              <a:gd name="connsiteX15" fmla="*/ 4024 w 17629"/>
              <a:gd name="connsiteY15" fmla="*/ 1176 h 1626"/>
              <a:gd name="connsiteX16" fmla="*/ 4024 w 17629"/>
              <a:gd name="connsiteY16" fmla="*/ 1626 h 1626"/>
              <a:gd name="connsiteX17" fmla="*/ 17629 w 17629"/>
              <a:gd name="connsiteY17" fmla="*/ 1621 h 1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629" h="1626">
                <a:moveTo>
                  <a:pt x="0" y="1621"/>
                </a:moveTo>
                <a:lnTo>
                  <a:pt x="1899" y="1621"/>
                </a:lnTo>
                <a:lnTo>
                  <a:pt x="1899" y="1378"/>
                </a:lnTo>
                <a:lnTo>
                  <a:pt x="2246" y="1378"/>
                </a:lnTo>
                <a:lnTo>
                  <a:pt x="2244" y="982"/>
                </a:lnTo>
                <a:cubicBezTo>
                  <a:pt x="2417" y="980"/>
                  <a:pt x="2593" y="975"/>
                  <a:pt x="2765" y="975"/>
                </a:cubicBezTo>
                <a:lnTo>
                  <a:pt x="2765" y="1290"/>
                </a:lnTo>
                <a:lnTo>
                  <a:pt x="2617" y="1291"/>
                </a:lnTo>
                <a:lnTo>
                  <a:pt x="2617" y="133"/>
                </a:lnTo>
                <a:lnTo>
                  <a:pt x="3295" y="0"/>
                </a:lnTo>
                <a:cubicBezTo>
                  <a:pt x="3296" y="468"/>
                  <a:pt x="3298" y="1057"/>
                  <a:pt x="3294" y="1533"/>
                </a:cubicBezTo>
                <a:lnTo>
                  <a:pt x="3015" y="1535"/>
                </a:lnTo>
                <a:lnTo>
                  <a:pt x="3015" y="755"/>
                </a:lnTo>
                <a:lnTo>
                  <a:pt x="3603" y="637"/>
                </a:lnTo>
                <a:lnTo>
                  <a:pt x="3602" y="1177"/>
                </a:lnTo>
                <a:lnTo>
                  <a:pt x="4024" y="1176"/>
                </a:lnTo>
                <a:lnTo>
                  <a:pt x="4024" y="1626"/>
                </a:lnTo>
                <a:lnTo>
                  <a:pt x="17629" y="1621"/>
                </a:lnTo>
              </a:path>
            </a:pathLst>
          </a:custGeom>
          <a:noFill/>
          <a:ln w="19050">
            <a:solidFill>
              <a:schemeClr val="accent1">
                <a:alpha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 name="标题占位符 1"/>
          <p:cNvSpPr>
            <a:spLocks noGrp="1"/>
          </p:cNvSpPr>
          <p:nvPr>
            <p:ph type="title"/>
            <p:custDataLst>
              <p:tags r:id="rId13"/>
            </p:custDataLst>
          </p:nvPr>
        </p:nvSpPr>
        <p:spPr>
          <a:xfrm>
            <a:off x="695960" y="360000"/>
            <a:ext cx="10800000" cy="720000"/>
          </a:xfrm>
          <a:prstGeom prst="rect">
            <a:avLst/>
          </a:prstGeom>
        </p:spPr>
        <p:txBody>
          <a:bodyPr vert="horz" wrap="square" lIns="0" tIns="0" rIns="0" bIns="0" rtlCol="0" anchor="b">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4"/>
            </p:custDataLst>
          </p:nvPr>
        </p:nvSpPr>
        <p:spPr>
          <a:xfrm>
            <a:off x="695960" y="1301749"/>
            <a:ext cx="10800000" cy="4873625"/>
          </a:xfrm>
          <a:prstGeom prst="rect">
            <a:avLst/>
          </a:prstGeom>
        </p:spPr>
        <p:txBody>
          <a:bodyPr vert="horz" wrap="square" lIns="0" tIns="0" rIns="0" bIns="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4" name="日期占位符 3"/>
          <p:cNvSpPr>
            <a:spLocks noGrp="1"/>
          </p:cNvSpPr>
          <p:nvPr>
            <p:ph type="dt" sz="half" idx="2"/>
            <p:custDataLst>
              <p:tags r:id="rId15"/>
            </p:custDataLst>
          </p:nvPr>
        </p:nvSpPr>
        <p:spPr>
          <a:xfrm>
            <a:off x="695960" y="6356350"/>
            <a:ext cx="2743200" cy="365125"/>
          </a:xfrm>
          <a:prstGeom prst="rect">
            <a:avLst/>
          </a:prstGeom>
        </p:spPr>
        <p:txBody>
          <a:bodyPr vert="horz" wrap="square" lIns="91440" tIns="45720" rIns="91440" bIns="45720" rtlCol="0" anchor="ctr">
            <a:normAutofit/>
          </a:bodyPr>
          <a:lstStyle>
            <a:lvl1pPr algn="l">
              <a:defRPr sz="1200">
                <a:solidFill>
                  <a:schemeClr val="tx1">
                    <a:tint val="75000"/>
                  </a:schemeClr>
                </a:solidFill>
              </a:defRPr>
            </a:lvl1pPr>
          </a:lstStyle>
          <a:p>
            <a:fld id="{5592522B-0F24-4480-B9DD-A9474A6880D6}" type="datetimeFigureOut">
              <a:rPr lang="zh-CN" altLang="en-US" smtClean="0"/>
            </a:fld>
            <a:endParaRPr lang="zh-CN" altLang="en-US"/>
          </a:p>
        </p:txBody>
      </p:sp>
      <p:sp>
        <p:nvSpPr>
          <p:cNvPr id="5" name="页脚占位符 4"/>
          <p:cNvSpPr>
            <a:spLocks noGrp="1"/>
          </p:cNvSpPr>
          <p:nvPr>
            <p:ph type="ftr" sz="quarter" idx="3"/>
            <p:custDataLst>
              <p:tags r:id="rId16"/>
            </p:custDataLst>
          </p:nvPr>
        </p:nvSpPr>
        <p:spPr>
          <a:xfrm>
            <a:off x="4038600" y="6356350"/>
            <a:ext cx="4114800" cy="365125"/>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7"/>
            </p:custDataLst>
          </p:nvPr>
        </p:nvSpPr>
        <p:spPr>
          <a:xfrm>
            <a:off x="8753983" y="6356350"/>
            <a:ext cx="2743200" cy="365125"/>
          </a:xfrm>
          <a:prstGeom prst="rect">
            <a:avLst/>
          </a:prstGeom>
        </p:spPr>
        <p:txBody>
          <a:bodyPr vert="horz" wrap="square" lIns="91440" tIns="45720" rIns="91440" bIns="45720" rtlCol="0" anchor="ctr">
            <a:normAutofit/>
          </a:bodyPr>
          <a:lstStyle>
            <a:lvl1pPr algn="r">
              <a:defRPr sz="1200">
                <a:solidFill>
                  <a:schemeClr val="tx1">
                    <a:tint val="75000"/>
                  </a:schemeClr>
                </a:solidFill>
              </a:defRPr>
            </a:lvl1pPr>
          </a:lstStyle>
          <a:p>
            <a:fld id="{BE5F26B5-172A-4DC2-B0B7-181CFC56B87C}" type="slidenum">
              <a:rPr lang="zh-CN" altLang="en-US" smtClean="0"/>
            </a:fld>
            <a:endParaRPr lang="zh-CN" altLang="en-US"/>
          </a:p>
        </p:txBody>
      </p:sp>
      <p:sp>
        <p:nvSpPr>
          <p:cNvPr id="9" name="KSO_TEMPLATE" hidden="1"/>
          <p:cNvSpPr/>
          <p:nvPr userDrawn="1">
            <p:custDataLst>
              <p:tags r:id="rId18"/>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100000"/>
        </a:lnSpc>
        <a:spcBef>
          <a:spcPct val="0"/>
        </a:spcBef>
        <a:buNone/>
        <a:defRPr sz="3200" b="1" kern="1200">
          <a:solidFill>
            <a:schemeClr val="tx1">
              <a:lumMod val="85000"/>
              <a:lumOff val="15000"/>
            </a:schemeClr>
          </a:solidFill>
          <a:latin typeface="+mj-lt"/>
          <a:ea typeface="+mj-ea"/>
          <a:cs typeface="+mj-cs"/>
        </a:defRPr>
      </a:lvl1pPr>
    </p:titleStyle>
    <p:bodyStyle>
      <a:lvl1pPr marL="228600" indent="-228600" algn="l" defTabSz="914400" rtl="0" eaLnBrk="1" latinLnBrk="0" hangingPunct="1">
        <a:lnSpc>
          <a:spcPct val="130000"/>
        </a:lnSpc>
        <a:spcBef>
          <a:spcPts val="1000"/>
        </a:spcBef>
        <a:buFont typeface="Arial" panose="020B0604020202020204" pitchFamily="34" charset="0"/>
        <a:buChar char="•"/>
        <a:defRPr sz="2400" kern="1200">
          <a:solidFill>
            <a:schemeClr val="accent1"/>
          </a:solidFill>
          <a:latin typeface="+mn-lt"/>
          <a:ea typeface="+mn-ea"/>
          <a:cs typeface="+mn-cs"/>
        </a:defRPr>
      </a:lvl1pPr>
      <a:lvl2pPr marL="538480" indent="-206375" algn="l" defTabSz="914400" rtl="0" eaLnBrk="1" latinLnBrk="0" hangingPunct="1">
        <a:lnSpc>
          <a:spcPct val="130000"/>
        </a:lnSpc>
        <a:spcBef>
          <a:spcPts val="0"/>
        </a:spcBef>
        <a:buFont typeface="Arial" panose="020B0604020202020204" pitchFamily="34" charset="0"/>
        <a:buChar char="•"/>
        <a:defRPr sz="2000" kern="1200">
          <a:solidFill>
            <a:schemeClr val="accent1"/>
          </a:solidFill>
          <a:latin typeface="+mn-lt"/>
          <a:ea typeface="+mn-ea"/>
          <a:cs typeface="+mn-cs"/>
        </a:defRPr>
      </a:lvl2pPr>
      <a:lvl3pPr marL="798830" indent="-161925" algn="l" defTabSz="914400" rtl="0" eaLnBrk="1" latinLnBrk="0" hangingPunct="1">
        <a:lnSpc>
          <a:spcPct val="130000"/>
        </a:lnSpc>
        <a:spcBef>
          <a:spcPts val="0"/>
        </a:spcBef>
        <a:buFont typeface="Arial" panose="020B0604020202020204" pitchFamily="34" charset="0"/>
        <a:buChar char="•"/>
        <a:defRPr sz="1800" kern="1200">
          <a:solidFill>
            <a:schemeClr val="accent1"/>
          </a:solidFill>
          <a:latin typeface="+mn-lt"/>
          <a:ea typeface="+mn-ea"/>
          <a:cs typeface="+mn-cs"/>
        </a:defRPr>
      </a:lvl3pPr>
      <a:lvl4pPr marL="1030605" indent="-149225" algn="l" defTabSz="914400" rtl="0" eaLnBrk="1" latinLnBrk="0" hangingPunct="1">
        <a:lnSpc>
          <a:spcPct val="130000"/>
        </a:lnSpc>
        <a:spcBef>
          <a:spcPts val="0"/>
        </a:spcBef>
        <a:buFont typeface="Arial" panose="020B0604020202020204" pitchFamily="34" charset="0"/>
        <a:buChar char="•"/>
        <a:defRPr sz="1600" kern="1200">
          <a:solidFill>
            <a:schemeClr val="accent1"/>
          </a:solidFill>
          <a:latin typeface="+mn-lt"/>
          <a:ea typeface="+mn-ea"/>
          <a:cs typeface="+mn-cs"/>
        </a:defRPr>
      </a:lvl4pPr>
      <a:lvl5pPr marL="1235075" indent="-127000" algn="l" defTabSz="914400" rtl="0" eaLnBrk="1" latinLnBrk="0" hangingPunct="1">
        <a:lnSpc>
          <a:spcPct val="130000"/>
        </a:lnSpc>
        <a:spcBef>
          <a:spcPts val="0"/>
        </a:spcBef>
        <a:buFont typeface="Arial" panose="020B0604020202020204" pitchFamily="34" charset="0"/>
        <a:buChar char="•"/>
        <a:defRPr sz="14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任意多边形 5"/>
          <p:cNvSpPr>
            <a:spLocks noChangeAspect="1"/>
          </p:cNvSpPr>
          <p:nvPr userDrawn="1">
            <p:custDataLst>
              <p:tags r:id="rId12"/>
            </p:custDataLst>
          </p:nvPr>
        </p:nvSpPr>
        <p:spPr>
          <a:xfrm flipH="1">
            <a:off x="695960" y="185497"/>
            <a:ext cx="11491926" cy="1032510"/>
          </a:xfrm>
          <a:custGeom>
            <a:avLst/>
            <a:gdLst>
              <a:gd name="connsiteX0" fmla="*/ 0 w 17629"/>
              <a:gd name="connsiteY0" fmla="*/ 1621 h 1626"/>
              <a:gd name="connsiteX1" fmla="*/ 1899 w 17629"/>
              <a:gd name="connsiteY1" fmla="*/ 1621 h 1626"/>
              <a:gd name="connsiteX2" fmla="*/ 1899 w 17629"/>
              <a:gd name="connsiteY2" fmla="*/ 1378 h 1626"/>
              <a:gd name="connsiteX3" fmla="*/ 2246 w 17629"/>
              <a:gd name="connsiteY3" fmla="*/ 1378 h 1626"/>
              <a:gd name="connsiteX4" fmla="*/ 2244 w 17629"/>
              <a:gd name="connsiteY4" fmla="*/ 982 h 1626"/>
              <a:gd name="connsiteX5" fmla="*/ 2765 w 17629"/>
              <a:gd name="connsiteY5" fmla="*/ 975 h 1626"/>
              <a:gd name="connsiteX6" fmla="*/ 2765 w 17629"/>
              <a:gd name="connsiteY6" fmla="*/ 1290 h 1626"/>
              <a:gd name="connsiteX7" fmla="*/ 2617 w 17629"/>
              <a:gd name="connsiteY7" fmla="*/ 1291 h 1626"/>
              <a:gd name="connsiteX8" fmla="*/ 2617 w 17629"/>
              <a:gd name="connsiteY8" fmla="*/ 133 h 1626"/>
              <a:gd name="connsiteX9" fmla="*/ 3295 w 17629"/>
              <a:gd name="connsiteY9" fmla="*/ 0 h 1626"/>
              <a:gd name="connsiteX10" fmla="*/ 3294 w 17629"/>
              <a:gd name="connsiteY10" fmla="*/ 1533 h 1626"/>
              <a:gd name="connsiteX11" fmla="*/ 3015 w 17629"/>
              <a:gd name="connsiteY11" fmla="*/ 1535 h 1626"/>
              <a:gd name="connsiteX12" fmla="*/ 3015 w 17629"/>
              <a:gd name="connsiteY12" fmla="*/ 755 h 1626"/>
              <a:gd name="connsiteX13" fmla="*/ 3603 w 17629"/>
              <a:gd name="connsiteY13" fmla="*/ 637 h 1626"/>
              <a:gd name="connsiteX14" fmla="*/ 3602 w 17629"/>
              <a:gd name="connsiteY14" fmla="*/ 1177 h 1626"/>
              <a:gd name="connsiteX15" fmla="*/ 4024 w 17629"/>
              <a:gd name="connsiteY15" fmla="*/ 1176 h 1626"/>
              <a:gd name="connsiteX16" fmla="*/ 4024 w 17629"/>
              <a:gd name="connsiteY16" fmla="*/ 1626 h 1626"/>
              <a:gd name="connsiteX17" fmla="*/ 17629 w 17629"/>
              <a:gd name="connsiteY17" fmla="*/ 1621 h 1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629" h="1626">
                <a:moveTo>
                  <a:pt x="0" y="1621"/>
                </a:moveTo>
                <a:lnTo>
                  <a:pt x="1899" y="1621"/>
                </a:lnTo>
                <a:lnTo>
                  <a:pt x="1899" y="1378"/>
                </a:lnTo>
                <a:lnTo>
                  <a:pt x="2246" y="1378"/>
                </a:lnTo>
                <a:lnTo>
                  <a:pt x="2244" y="982"/>
                </a:lnTo>
                <a:cubicBezTo>
                  <a:pt x="2417" y="980"/>
                  <a:pt x="2593" y="975"/>
                  <a:pt x="2765" y="975"/>
                </a:cubicBezTo>
                <a:lnTo>
                  <a:pt x="2765" y="1290"/>
                </a:lnTo>
                <a:lnTo>
                  <a:pt x="2617" y="1291"/>
                </a:lnTo>
                <a:lnTo>
                  <a:pt x="2617" y="133"/>
                </a:lnTo>
                <a:lnTo>
                  <a:pt x="3295" y="0"/>
                </a:lnTo>
                <a:cubicBezTo>
                  <a:pt x="3296" y="468"/>
                  <a:pt x="3298" y="1057"/>
                  <a:pt x="3294" y="1533"/>
                </a:cubicBezTo>
                <a:lnTo>
                  <a:pt x="3015" y="1535"/>
                </a:lnTo>
                <a:lnTo>
                  <a:pt x="3015" y="755"/>
                </a:lnTo>
                <a:lnTo>
                  <a:pt x="3603" y="637"/>
                </a:lnTo>
                <a:lnTo>
                  <a:pt x="3602" y="1177"/>
                </a:lnTo>
                <a:lnTo>
                  <a:pt x="4024" y="1176"/>
                </a:lnTo>
                <a:lnTo>
                  <a:pt x="4024" y="1626"/>
                </a:lnTo>
                <a:lnTo>
                  <a:pt x="17629" y="1621"/>
                </a:lnTo>
              </a:path>
            </a:pathLst>
          </a:custGeom>
          <a:noFill/>
          <a:ln w="19050">
            <a:solidFill>
              <a:schemeClr val="accent1">
                <a:alpha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 name="标题占位符 1"/>
          <p:cNvSpPr>
            <a:spLocks noGrp="1"/>
          </p:cNvSpPr>
          <p:nvPr>
            <p:ph type="title"/>
            <p:custDataLst>
              <p:tags r:id="rId13"/>
            </p:custDataLst>
          </p:nvPr>
        </p:nvSpPr>
        <p:spPr>
          <a:xfrm>
            <a:off x="695960" y="360000"/>
            <a:ext cx="10800000" cy="720000"/>
          </a:xfrm>
          <a:prstGeom prst="rect">
            <a:avLst/>
          </a:prstGeom>
        </p:spPr>
        <p:txBody>
          <a:bodyPr vert="horz" wrap="square" lIns="0" tIns="0" rIns="0" bIns="0" rtlCol="0" anchor="b">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4"/>
            </p:custDataLst>
          </p:nvPr>
        </p:nvSpPr>
        <p:spPr>
          <a:xfrm>
            <a:off x="695960" y="1301749"/>
            <a:ext cx="10800000" cy="4873625"/>
          </a:xfrm>
          <a:prstGeom prst="rect">
            <a:avLst/>
          </a:prstGeom>
        </p:spPr>
        <p:txBody>
          <a:bodyPr vert="horz" wrap="square" lIns="0" tIns="0" rIns="0" bIns="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4" name="日期占位符 3"/>
          <p:cNvSpPr>
            <a:spLocks noGrp="1"/>
          </p:cNvSpPr>
          <p:nvPr>
            <p:ph type="dt" sz="half" idx="2"/>
            <p:custDataLst>
              <p:tags r:id="rId15"/>
            </p:custDataLst>
          </p:nvPr>
        </p:nvSpPr>
        <p:spPr>
          <a:xfrm>
            <a:off x="695960" y="6356350"/>
            <a:ext cx="2743200" cy="365125"/>
          </a:xfrm>
          <a:prstGeom prst="rect">
            <a:avLst/>
          </a:prstGeom>
        </p:spPr>
        <p:txBody>
          <a:bodyPr vert="horz" wrap="square" lIns="91440" tIns="45720" rIns="91440" bIns="45720" rtlCol="0" anchor="ctr">
            <a:normAutofit/>
          </a:bodyPr>
          <a:lstStyle>
            <a:lvl1pPr algn="l">
              <a:defRPr sz="1200">
                <a:solidFill>
                  <a:schemeClr val="tx1">
                    <a:tint val="75000"/>
                  </a:schemeClr>
                </a:solidFill>
              </a:defRPr>
            </a:lvl1pPr>
          </a:lstStyle>
          <a:p>
            <a:fld id="{5592522B-0F24-4480-B9DD-A9474A6880D6}" type="datetimeFigureOut">
              <a:rPr lang="zh-CN" altLang="en-US" smtClean="0"/>
            </a:fld>
            <a:endParaRPr lang="zh-CN" altLang="en-US"/>
          </a:p>
        </p:txBody>
      </p:sp>
      <p:sp>
        <p:nvSpPr>
          <p:cNvPr id="5" name="页脚占位符 4"/>
          <p:cNvSpPr>
            <a:spLocks noGrp="1"/>
          </p:cNvSpPr>
          <p:nvPr>
            <p:ph type="ftr" sz="quarter" idx="3"/>
            <p:custDataLst>
              <p:tags r:id="rId16"/>
            </p:custDataLst>
          </p:nvPr>
        </p:nvSpPr>
        <p:spPr>
          <a:xfrm>
            <a:off x="4038600" y="6356350"/>
            <a:ext cx="4114800" cy="365125"/>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7"/>
            </p:custDataLst>
          </p:nvPr>
        </p:nvSpPr>
        <p:spPr>
          <a:xfrm>
            <a:off x="8753983" y="6356350"/>
            <a:ext cx="2743200" cy="365125"/>
          </a:xfrm>
          <a:prstGeom prst="rect">
            <a:avLst/>
          </a:prstGeom>
        </p:spPr>
        <p:txBody>
          <a:bodyPr vert="horz" wrap="square" lIns="91440" tIns="45720" rIns="91440" bIns="45720" rtlCol="0" anchor="ctr">
            <a:normAutofit/>
          </a:bodyPr>
          <a:lstStyle>
            <a:lvl1pPr algn="r">
              <a:defRPr sz="1200">
                <a:solidFill>
                  <a:schemeClr val="tx1">
                    <a:tint val="75000"/>
                  </a:schemeClr>
                </a:solidFill>
              </a:defRPr>
            </a:lvl1pPr>
          </a:lstStyle>
          <a:p>
            <a:fld id="{BE5F26B5-172A-4DC2-B0B7-181CFC56B87C}" type="slidenum">
              <a:rPr lang="zh-CN" altLang="en-US" smtClean="0"/>
            </a:fld>
            <a:endParaRPr lang="zh-CN" altLang="en-US"/>
          </a:p>
        </p:txBody>
      </p:sp>
      <p:sp>
        <p:nvSpPr>
          <p:cNvPr id="9" name="KSO_TEMPLATE" hidden="1"/>
          <p:cNvSpPr/>
          <p:nvPr userDrawn="1">
            <p:custDataLst>
              <p:tags r:id="rId18"/>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100000"/>
        </a:lnSpc>
        <a:spcBef>
          <a:spcPct val="0"/>
        </a:spcBef>
        <a:buNone/>
        <a:defRPr sz="3200" b="1" kern="1200">
          <a:solidFill>
            <a:schemeClr val="tx1">
              <a:lumMod val="85000"/>
              <a:lumOff val="15000"/>
            </a:schemeClr>
          </a:solidFill>
          <a:latin typeface="+mj-lt"/>
          <a:ea typeface="+mj-ea"/>
          <a:cs typeface="+mj-cs"/>
        </a:defRPr>
      </a:lvl1pPr>
    </p:titleStyle>
    <p:bodyStyle>
      <a:lvl1pPr marL="228600" indent="-228600" algn="l" defTabSz="914400" rtl="0" eaLnBrk="1" latinLnBrk="0" hangingPunct="1">
        <a:lnSpc>
          <a:spcPct val="130000"/>
        </a:lnSpc>
        <a:spcBef>
          <a:spcPts val="1000"/>
        </a:spcBef>
        <a:buFont typeface="Arial" panose="020B0604020202020204" pitchFamily="34" charset="0"/>
        <a:buChar char="•"/>
        <a:defRPr sz="2400" kern="1200">
          <a:solidFill>
            <a:schemeClr val="accent1"/>
          </a:solidFill>
          <a:latin typeface="+mn-lt"/>
          <a:ea typeface="+mn-ea"/>
          <a:cs typeface="+mn-cs"/>
        </a:defRPr>
      </a:lvl1pPr>
      <a:lvl2pPr marL="538480" indent="-206375" algn="l" defTabSz="914400" rtl="0" eaLnBrk="1" latinLnBrk="0" hangingPunct="1">
        <a:lnSpc>
          <a:spcPct val="130000"/>
        </a:lnSpc>
        <a:spcBef>
          <a:spcPts val="0"/>
        </a:spcBef>
        <a:buFont typeface="Arial" panose="020B0604020202020204" pitchFamily="34" charset="0"/>
        <a:buChar char="•"/>
        <a:defRPr sz="2000" kern="1200">
          <a:solidFill>
            <a:schemeClr val="accent1"/>
          </a:solidFill>
          <a:latin typeface="+mn-lt"/>
          <a:ea typeface="+mn-ea"/>
          <a:cs typeface="+mn-cs"/>
        </a:defRPr>
      </a:lvl2pPr>
      <a:lvl3pPr marL="798830" indent="-161925" algn="l" defTabSz="914400" rtl="0" eaLnBrk="1" latinLnBrk="0" hangingPunct="1">
        <a:lnSpc>
          <a:spcPct val="130000"/>
        </a:lnSpc>
        <a:spcBef>
          <a:spcPts val="0"/>
        </a:spcBef>
        <a:buFont typeface="Arial" panose="020B0604020202020204" pitchFamily="34" charset="0"/>
        <a:buChar char="•"/>
        <a:defRPr sz="1800" kern="1200">
          <a:solidFill>
            <a:schemeClr val="accent1"/>
          </a:solidFill>
          <a:latin typeface="+mn-lt"/>
          <a:ea typeface="+mn-ea"/>
          <a:cs typeface="+mn-cs"/>
        </a:defRPr>
      </a:lvl3pPr>
      <a:lvl4pPr marL="1030605" indent="-149225" algn="l" defTabSz="914400" rtl="0" eaLnBrk="1" latinLnBrk="0" hangingPunct="1">
        <a:lnSpc>
          <a:spcPct val="130000"/>
        </a:lnSpc>
        <a:spcBef>
          <a:spcPts val="0"/>
        </a:spcBef>
        <a:buFont typeface="Arial" panose="020B0604020202020204" pitchFamily="34" charset="0"/>
        <a:buChar char="•"/>
        <a:defRPr sz="1600" kern="1200">
          <a:solidFill>
            <a:schemeClr val="accent1"/>
          </a:solidFill>
          <a:latin typeface="+mn-lt"/>
          <a:ea typeface="+mn-ea"/>
          <a:cs typeface="+mn-cs"/>
        </a:defRPr>
      </a:lvl4pPr>
      <a:lvl5pPr marL="1235075" indent="-127000" algn="l" defTabSz="914400" rtl="0" eaLnBrk="1" latinLnBrk="0" hangingPunct="1">
        <a:lnSpc>
          <a:spcPct val="130000"/>
        </a:lnSpc>
        <a:spcBef>
          <a:spcPts val="0"/>
        </a:spcBef>
        <a:buFont typeface="Arial" panose="020B0604020202020204" pitchFamily="34" charset="0"/>
        <a:buChar char="•"/>
        <a:defRPr sz="14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tags" Target="../tags/tag153.xml"/><Relationship Id="rId4" Type="http://schemas.openxmlformats.org/officeDocument/2006/relationships/tags" Target="../tags/tag152.xml"/><Relationship Id="rId3" Type="http://schemas.openxmlformats.org/officeDocument/2006/relationships/tags" Target="../tags/tag151.xml"/><Relationship Id="rId2" Type="http://schemas.openxmlformats.org/officeDocument/2006/relationships/tags" Target="../tags/tag150.xml"/><Relationship Id="rId1" Type="http://schemas.openxmlformats.org/officeDocument/2006/relationships/tags" Target="../tags/tag149.xml"/></Relationships>
</file>

<file path=ppt/slides/_rels/slide2.xml.rels><?xml version="1.0" encoding="UTF-8" standalone="yes"?>
<Relationships xmlns="http://schemas.openxmlformats.org/package/2006/relationships"><Relationship Id="rId9" Type="http://schemas.openxmlformats.org/officeDocument/2006/relationships/tags" Target="../tags/tag162.xml"/><Relationship Id="rId8" Type="http://schemas.openxmlformats.org/officeDocument/2006/relationships/tags" Target="../tags/tag161.xml"/><Relationship Id="rId7" Type="http://schemas.openxmlformats.org/officeDocument/2006/relationships/tags" Target="../tags/tag160.xml"/><Relationship Id="rId6" Type="http://schemas.openxmlformats.org/officeDocument/2006/relationships/tags" Target="../tags/tag159.xml"/><Relationship Id="rId5" Type="http://schemas.openxmlformats.org/officeDocument/2006/relationships/tags" Target="../tags/tag158.xml"/><Relationship Id="rId4" Type="http://schemas.openxmlformats.org/officeDocument/2006/relationships/tags" Target="../tags/tag157.xml"/><Relationship Id="rId3" Type="http://schemas.openxmlformats.org/officeDocument/2006/relationships/tags" Target="../tags/tag156.xml"/><Relationship Id="rId2" Type="http://schemas.openxmlformats.org/officeDocument/2006/relationships/tags" Target="../tags/tag155.xml"/><Relationship Id="rId13" Type="http://schemas.openxmlformats.org/officeDocument/2006/relationships/notesSlide" Target="../notesSlides/notesSlide1.xml"/><Relationship Id="rId12" Type="http://schemas.openxmlformats.org/officeDocument/2006/relationships/slideLayout" Target="../slideLayouts/slideLayout14.xml"/><Relationship Id="rId11" Type="http://schemas.openxmlformats.org/officeDocument/2006/relationships/tags" Target="../tags/tag164.xml"/><Relationship Id="rId10" Type="http://schemas.openxmlformats.org/officeDocument/2006/relationships/tags" Target="../tags/tag163.xml"/><Relationship Id="rId1" Type="http://schemas.openxmlformats.org/officeDocument/2006/relationships/tags" Target="../tags/tag154.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tags" Target="../tags/tag166.xml"/><Relationship Id="rId1" Type="http://schemas.openxmlformats.org/officeDocument/2006/relationships/tags" Target="../tags/tag165.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0.xml"/><Relationship Id="rId1" Type="http://schemas.openxmlformats.org/officeDocument/2006/relationships/tags" Target="../tags/tag167.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tags" Target="../tags/tag168.xml"/><Relationship Id="rId1"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tags" Target="../tags/tag169.xml"/><Relationship Id="rId1"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tags" Target="../tags/tag170.xml"/><Relationship Id="rId1"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tags" Target="../tags/tag171.xml"/><Relationship Id="rId1" Type="http://schemas.openxmlformats.org/officeDocument/2006/relationships/image" Target="../media/image4.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0.xml"/><Relationship Id="rId1" Type="http://schemas.openxmlformats.org/officeDocument/2006/relationships/tags" Target="../tags/tag17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p:cNvSpPr>
            <a:spLocks noGrp="1"/>
          </p:cNvSpPr>
          <p:nvPr>
            <p:ph type="ctrTitle"/>
            <p:custDataLst>
              <p:tags r:id="rId1"/>
            </p:custDataLst>
          </p:nvPr>
        </p:nvSpPr>
        <p:spPr>
          <a:xfrm>
            <a:off x="4896000" y="1476155"/>
            <a:ext cx="5936400" cy="2055445"/>
          </a:xfrm>
        </p:spPr>
        <p:txBody>
          <a:bodyPr/>
          <a:lstStyle/>
          <a:p>
            <a:r>
              <a:rPr lang="zh-CN" altLang="en-US"/>
              <a:t>第七组</a:t>
            </a:r>
            <a:endParaRPr lang="zh-CN" altLang="en-US"/>
          </a:p>
        </p:txBody>
      </p:sp>
      <p:sp>
        <p:nvSpPr>
          <p:cNvPr id="5" name="副标题"/>
          <p:cNvSpPr>
            <a:spLocks noGrp="1"/>
          </p:cNvSpPr>
          <p:nvPr>
            <p:ph type="subTitle" idx="1"/>
            <p:custDataLst>
              <p:tags r:id="rId2"/>
            </p:custDataLst>
          </p:nvPr>
        </p:nvSpPr>
        <p:spPr>
          <a:xfrm>
            <a:off x="4896000" y="3888000"/>
            <a:ext cx="5936400" cy="720000"/>
          </a:xfrm>
        </p:spPr>
        <p:txBody>
          <a:bodyPr>
            <a:noAutofit/>
          </a:bodyPr>
          <a:lstStyle/>
          <a:p>
            <a:r>
              <a:rPr lang="zh-CN" altLang="en-US" sz="4800"/>
              <a:t>天气查询</a:t>
            </a:r>
            <a:endParaRPr lang="zh-CN" altLang="en-US" sz="4800"/>
          </a:p>
        </p:txBody>
      </p:sp>
      <p:sp>
        <p:nvSpPr>
          <p:cNvPr id="9" name="联系方式"/>
          <p:cNvSpPr>
            <a:spLocks noGrp="1"/>
          </p:cNvSpPr>
          <p:nvPr>
            <p:ph type="body" sz="quarter" idx="16"/>
            <p:custDataLst>
              <p:tags r:id="rId3"/>
            </p:custDataLst>
          </p:nvPr>
        </p:nvSpPr>
        <p:spPr>
          <a:xfrm>
            <a:off x="7842474" y="5137370"/>
            <a:ext cx="2566800" cy="739382"/>
          </a:xfrm>
        </p:spPr>
        <p:txBody>
          <a:bodyPr>
            <a:normAutofit fontScale="25000"/>
          </a:bodyPr>
          <a:lstStyle/>
          <a:p>
            <a:r>
              <a:rPr lang="zh-CN" altLang="en-US" sz="4800"/>
              <a:t>小组成员：罗梓源</a:t>
            </a:r>
            <a:endParaRPr lang="zh-CN" altLang="en-US" sz="4800"/>
          </a:p>
          <a:p>
            <a:r>
              <a:rPr lang="zh-CN" altLang="en-US" sz="4800"/>
              <a:t>秦水源</a:t>
            </a:r>
            <a:endParaRPr lang="zh-CN" altLang="en-US" sz="4800"/>
          </a:p>
          <a:p>
            <a:r>
              <a:rPr lang="zh-CN" altLang="en-US" sz="4800"/>
              <a:t>杜智暄</a:t>
            </a:r>
            <a:endParaRPr lang="zh-CN" altLang="en-US" sz="4800"/>
          </a:p>
          <a:p>
            <a:r>
              <a:rPr lang="zh-CN" altLang="en-US" sz="4800"/>
              <a:t>袁梦豪</a:t>
            </a:r>
            <a:endParaRPr lang="zh-CN" altLang="en-US" sz="4800"/>
          </a:p>
          <a:p>
            <a:r>
              <a:rPr lang="zh-CN" altLang="en-US" sz="4800"/>
              <a:t>闫</a:t>
            </a:r>
            <a:r>
              <a:rPr lang="zh-CN" altLang="en-US" sz="4800"/>
              <a:t>烽</a:t>
            </a:r>
            <a:endParaRPr lang="zh-CN" altLang="en-US" sz="4800"/>
          </a:p>
        </p:txBody>
      </p:sp>
      <p:sp>
        <p:nvSpPr>
          <p:cNvPr id="10" name="署名"/>
          <p:cNvSpPr>
            <a:spLocks noGrp="1"/>
          </p:cNvSpPr>
          <p:nvPr>
            <p:ph type="body" sz="quarter" idx="17"/>
            <p:custDataLst>
              <p:tags r:id="rId4"/>
            </p:custDataLst>
          </p:nvPr>
        </p:nvSpPr>
        <p:spPr>
          <a:xfrm>
            <a:off x="5853760" y="5504400"/>
            <a:ext cx="2163600" cy="739382"/>
          </a:xfrm>
        </p:spPr>
        <p:txBody>
          <a:bodyPr/>
          <a:lstStyle/>
          <a:p>
            <a:r>
              <a:rPr lang="zh-CN" altLang="en-US"/>
              <a:t>汇报人：</a:t>
            </a:r>
            <a:r>
              <a:rPr lang="zh-CN" altLang="en-US"/>
              <a:t>罗梓源</a:t>
            </a:r>
            <a:endParaRPr lang="zh-CN" altLang="en-US"/>
          </a:p>
        </p:txBody>
      </p:sp>
      <p:sp>
        <p:nvSpPr>
          <p:cNvPr id="2" name="文本框 1"/>
          <p:cNvSpPr txBox="1"/>
          <p:nvPr/>
        </p:nvSpPr>
        <p:spPr>
          <a:xfrm>
            <a:off x="9053195" y="4168775"/>
            <a:ext cx="4064000" cy="368300"/>
          </a:xfrm>
          <a:prstGeom prst="rect">
            <a:avLst/>
          </a:prstGeom>
          <a:noFill/>
        </p:spPr>
        <p:txBody>
          <a:bodyPr wrap="square" rtlCol="0">
            <a:spAutoFit/>
          </a:bodyPr>
          <a:p>
            <a:endParaRPr lang="zh-CN" altLang="en-US"/>
          </a:p>
        </p:txBody>
      </p:sp>
    </p:spTree>
    <p:custDataLst>
      <p:tags r:id="rId5"/>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p:cNvSpPr>
            <a:spLocks noGrp="1"/>
          </p:cNvSpPr>
          <p:nvPr>
            <p:ph type="title"/>
            <p:custDataLst>
              <p:tags r:id="rId1"/>
            </p:custDataLst>
          </p:nvPr>
        </p:nvSpPr>
        <p:spPr>
          <a:xfrm>
            <a:off x="550800" y="511200"/>
            <a:ext cx="2174400" cy="1404000"/>
          </a:xfrm>
        </p:spPr>
        <p:txBody>
          <a:bodyPr/>
          <a:lstStyle/>
          <a:p>
            <a:r>
              <a:rPr lang="zh-CN" altLang="en-US"/>
              <a:t>目录</a:t>
            </a:r>
            <a:endParaRPr lang="zh-CN" altLang="en-US"/>
          </a:p>
        </p:txBody>
      </p:sp>
      <p:sp>
        <p:nvSpPr>
          <p:cNvPr id="6" name="序号"/>
          <p:cNvSpPr txBox="1"/>
          <p:nvPr>
            <p:custDataLst>
              <p:tags r:id="rId2"/>
            </p:custDataLst>
          </p:nvPr>
        </p:nvSpPr>
        <p:spPr>
          <a:xfrm>
            <a:off x="756000" y="2268000"/>
            <a:ext cx="1382400" cy="828000"/>
          </a:xfrm>
          <a:prstGeom prst="rect">
            <a:avLst/>
          </a:prstGeom>
          <a:noFill/>
        </p:spPr>
        <p:txBody>
          <a:bodyPr wrap="none" lIns="90000" tIns="46800" rIns="90000" bIns="46800" rtlCol="0" anchor="b" anchorCtr="0">
            <a:noAutofit/>
          </a:bodyPr>
          <a:lstStyle/>
          <a:p>
            <a:pPr algn="r">
              <a:lnSpc>
                <a:spcPct val="100000"/>
              </a:lnSpc>
            </a:pPr>
            <a:r>
              <a:rPr lang="en-US" sz="4400" b="1" dirty="0">
                <a:solidFill>
                  <a:schemeClr val="accent1">
                    <a:lumMod val="60000"/>
                    <a:lumOff val="40000"/>
                    <a:alpha val="80000"/>
                  </a:schemeClr>
                </a:solidFill>
                <a:latin typeface="+mn-ea"/>
              </a:rPr>
              <a:t>01</a:t>
            </a:r>
            <a:endParaRPr lang="en-US" sz="4400" b="1" dirty="0">
              <a:solidFill>
                <a:schemeClr val="accent1">
                  <a:lumMod val="60000"/>
                  <a:lumOff val="40000"/>
                  <a:alpha val="80000"/>
                </a:schemeClr>
              </a:solidFill>
              <a:latin typeface="+mn-ea"/>
            </a:endParaRPr>
          </a:p>
        </p:txBody>
      </p:sp>
      <p:sp>
        <p:nvSpPr>
          <p:cNvPr id="7" name="项标题"/>
          <p:cNvSpPr txBox="1"/>
          <p:nvPr>
            <p:custDataLst>
              <p:tags r:id="rId3"/>
            </p:custDataLst>
          </p:nvPr>
        </p:nvSpPr>
        <p:spPr>
          <a:xfrm>
            <a:off x="2192400" y="2290640"/>
            <a:ext cx="4280400" cy="784800"/>
          </a:xfrm>
          <a:prstGeom prst="rect">
            <a:avLst/>
          </a:prstGeom>
          <a:noFill/>
        </p:spPr>
        <p:txBody>
          <a:bodyPr wrap="square" lIns="90000" tIns="46800" rIns="90000" bIns="46800" rtlCol="0" anchor="ctr">
            <a:noAutofit/>
          </a:bodyPr>
          <a:lstStyle/>
          <a:p>
            <a:pPr>
              <a:lnSpc>
                <a:spcPct val="100000"/>
              </a:lnSpc>
            </a:pPr>
            <a:r>
              <a:rPr lang="zh-CN" altLang="en-US" sz="2800" b="1" spc="300" dirty="0">
                <a:solidFill>
                  <a:schemeClr val="tx1">
                    <a:lumMod val="85000"/>
                    <a:lumOff val="15000"/>
                  </a:schemeClr>
                </a:solidFill>
                <a:latin typeface="+mn-ea"/>
              </a:rPr>
              <a:t>选题的意义</a:t>
            </a:r>
            <a:endParaRPr lang="zh-CN" altLang="en-US" sz="2800" b="1" spc="300" dirty="0">
              <a:solidFill>
                <a:schemeClr val="tx1">
                  <a:lumMod val="85000"/>
                  <a:lumOff val="15000"/>
                </a:schemeClr>
              </a:solidFill>
              <a:latin typeface="+mn-ea"/>
            </a:endParaRPr>
          </a:p>
        </p:txBody>
      </p:sp>
      <p:sp>
        <p:nvSpPr>
          <p:cNvPr id="33" name="序号"/>
          <p:cNvSpPr txBox="1"/>
          <p:nvPr>
            <p:custDataLst>
              <p:tags r:id="rId4"/>
            </p:custDataLst>
          </p:nvPr>
        </p:nvSpPr>
        <p:spPr>
          <a:xfrm>
            <a:off x="756000" y="3236587"/>
            <a:ext cx="1382400" cy="828000"/>
          </a:xfrm>
          <a:prstGeom prst="rect">
            <a:avLst/>
          </a:prstGeom>
          <a:noFill/>
        </p:spPr>
        <p:txBody>
          <a:bodyPr wrap="none" lIns="90000" tIns="46800" rIns="90000" bIns="46800" rtlCol="0" anchor="b" anchorCtr="0">
            <a:noAutofit/>
          </a:bodyPr>
          <a:lstStyle/>
          <a:p>
            <a:pPr algn="r">
              <a:lnSpc>
                <a:spcPct val="100000"/>
              </a:lnSpc>
            </a:pPr>
            <a:r>
              <a:rPr lang="en-US" sz="4400" b="1" dirty="0">
                <a:solidFill>
                  <a:schemeClr val="accent1">
                    <a:lumMod val="60000"/>
                    <a:lumOff val="40000"/>
                    <a:alpha val="80000"/>
                  </a:schemeClr>
                </a:solidFill>
                <a:latin typeface="+mn-ea"/>
              </a:rPr>
              <a:t>02</a:t>
            </a:r>
            <a:endParaRPr lang="en-US" sz="4400" b="1" dirty="0">
              <a:solidFill>
                <a:schemeClr val="accent1">
                  <a:lumMod val="60000"/>
                  <a:lumOff val="40000"/>
                  <a:alpha val="80000"/>
                </a:schemeClr>
              </a:solidFill>
              <a:latin typeface="+mn-ea"/>
            </a:endParaRPr>
          </a:p>
        </p:txBody>
      </p:sp>
      <p:sp>
        <p:nvSpPr>
          <p:cNvPr id="34" name="项标题"/>
          <p:cNvSpPr txBox="1"/>
          <p:nvPr>
            <p:custDataLst>
              <p:tags r:id="rId5"/>
            </p:custDataLst>
          </p:nvPr>
        </p:nvSpPr>
        <p:spPr>
          <a:xfrm>
            <a:off x="2192400" y="3259227"/>
            <a:ext cx="4280400" cy="784800"/>
          </a:xfrm>
          <a:prstGeom prst="rect">
            <a:avLst/>
          </a:prstGeom>
          <a:noFill/>
        </p:spPr>
        <p:txBody>
          <a:bodyPr wrap="square" lIns="90000" tIns="46800" rIns="90000" bIns="46800" rtlCol="0" anchor="ctr">
            <a:noAutofit/>
          </a:bodyPr>
          <a:lstStyle/>
          <a:p>
            <a:pPr>
              <a:lnSpc>
                <a:spcPct val="100000"/>
              </a:lnSpc>
            </a:pPr>
            <a:r>
              <a:rPr lang="zh-CN" altLang="en-US" sz="2800" b="1" spc="300" dirty="0">
                <a:solidFill>
                  <a:schemeClr val="tx1">
                    <a:lumMod val="85000"/>
                    <a:lumOff val="15000"/>
                  </a:schemeClr>
                </a:solidFill>
                <a:latin typeface="+mn-ea"/>
              </a:rPr>
              <a:t>系统设计开发流程描述</a:t>
            </a:r>
            <a:endParaRPr lang="zh-CN" altLang="en-US" sz="2800" b="1" spc="300" dirty="0">
              <a:solidFill>
                <a:schemeClr val="tx1">
                  <a:lumMod val="85000"/>
                  <a:lumOff val="15000"/>
                </a:schemeClr>
              </a:solidFill>
              <a:latin typeface="+mn-ea"/>
            </a:endParaRPr>
          </a:p>
        </p:txBody>
      </p:sp>
      <p:sp>
        <p:nvSpPr>
          <p:cNvPr id="3" name="序号"/>
          <p:cNvSpPr txBox="1"/>
          <p:nvPr>
            <p:custDataLst>
              <p:tags r:id="rId6"/>
            </p:custDataLst>
          </p:nvPr>
        </p:nvSpPr>
        <p:spPr>
          <a:xfrm>
            <a:off x="756000" y="4205174"/>
            <a:ext cx="1382400" cy="828000"/>
          </a:xfrm>
          <a:prstGeom prst="rect">
            <a:avLst/>
          </a:prstGeom>
          <a:noFill/>
        </p:spPr>
        <p:txBody>
          <a:bodyPr wrap="none" lIns="90000" tIns="46800" rIns="90000" bIns="46800" rtlCol="0" anchor="b" anchorCtr="0">
            <a:noAutofit/>
          </a:bodyPr>
          <a:lstStyle/>
          <a:p>
            <a:pPr algn="r">
              <a:lnSpc>
                <a:spcPct val="100000"/>
              </a:lnSpc>
            </a:pPr>
            <a:r>
              <a:rPr lang="en-US" sz="4400" b="1" dirty="0">
                <a:solidFill>
                  <a:schemeClr val="accent1">
                    <a:lumMod val="60000"/>
                    <a:lumOff val="40000"/>
                    <a:alpha val="80000"/>
                  </a:schemeClr>
                </a:solidFill>
                <a:latin typeface="+mn-ea"/>
              </a:rPr>
              <a:t>03</a:t>
            </a:r>
            <a:endParaRPr lang="en-US" sz="4400" b="1" dirty="0">
              <a:solidFill>
                <a:schemeClr val="accent1">
                  <a:lumMod val="60000"/>
                  <a:lumOff val="40000"/>
                  <a:alpha val="80000"/>
                </a:schemeClr>
              </a:solidFill>
              <a:latin typeface="+mn-ea"/>
            </a:endParaRPr>
          </a:p>
        </p:txBody>
      </p:sp>
      <p:sp>
        <p:nvSpPr>
          <p:cNvPr id="5" name="项标题"/>
          <p:cNvSpPr txBox="1"/>
          <p:nvPr>
            <p:custDataLst>
              <p:tags r:id="rId7"/>
            </p:custDataLst>
          </p:nvPr>
        </p:nvSpPr>
        <p:spPr>
          <a:xfrm>
            <a:off x="2192400" y="4227814"/>
            <a:ext cx="4280400" cy="784800"/>
          </a:xfrm>
          <a:prstGeom prst="rect">
            <a:avLst/>
          </a:prstGeom>
          <a:noFill/>
        </p:spPr>
        <p:txBody>
          <a:bodyPr wrap="square" lIns="90000" tIns="46800" rIns="90000" bIns="46800" rtlCol="0" anchor="ctr">
            <a:noAutofit/>
          </a:bodyPr>
          <a:lstStyle/>
          <a:p>
            <a:pPr>
              <a:lnSpc>
                <a:spcPct val="100000"/>
              </a:lnSpc>
            </a:pPr>
            <a:r>
              <a:rPr lang="zh-CN" altLang="en-US" sz="2800" b="1" spc="300" dirty="0">
                <a:solidFill>
                  <a:schemeClr val="tx1">
                    <a:lumMod val="85000"/>
                    <a:lumOff val="15000"/>
                  </a:schemeClr>
                </a:solidFill>
                <a:latin typeface="+mn-ea"/>
              </a:rPr>
              <a:t>系统功能及页面设计</a:t>
            </a:r>
            <a:endParaRPr lang="zh-CN" altLang="en-US" sz="2800" b="1" spc="300" dirty="0">
              <a:solidFill>
                <a:schemeClr val="tx1">
                  <a:lumMod val="85000"/>
                  <a:lumOff val="15000"/>
                </a:schemeClr>
              </a:solidFill>
              <a:latin typeface="+mn-ea"/>
            </a:endParaRPr>
          </a:p>
        </p:txBody>
      </p:sp>
      <p:sp>
        <p:nvSpPr>
          <p:cNvPr id="9" name="序号"/>
          <p:cNvSpPr txBox="1"/>
          <p:nvPr>
            <p:custDataLst>
              <p:tags r:id="rId8"/>
            </p:custDataLst>
          </p:nvPr>
        </p:nvSpPr>
        <p:spPr>
          <a:xfrm>
            <a:off x="756000" y="5173760"/>
            <a:ext cx="1382400" cy="828000"/>
          </a:xfrm>
          <a:prstGeom prst="rect">
            <a:avLst/>
          </a:prstGeom>
          <a:noFill/>
        </p:spPr>
        <p:txBody>
          <a:bodyPr wrap="none" lIns="90000" tIns="46800" rIns="90000" bIns="46800" rtlCol="0" anchor="b" anchorCtr="0">
            <a:noAutofit/>
          </a:bodyPr>
          <a:lstStyle/>
          <a:p>
            <a:pPr algn="r">
              <a:lnSpc>
                <a:spcPct val="100000"/>
              </a:lnSpc>
            </a:pPr>
            <a:r>
              <a:rPr lang="en-US" sz="4400" b="1" dirty="0">
                <a:solidFill>
                  <a:schemeClr val="accent1">
                    <a:lumMod val="60000"/>
                    <a:lumOff val="40000"/>
                    <a:alpha val="80000"/>
                  </a:schemeClr>
                </a:solidFill>
                <a:latin typeface="+mn-ea"/>
              </a:rPr>
              <a:t>04</a:t>
            </a:r>
            <a:endParaRPr lang="en-US" sz="4400" b="1" dirty="0">
              <a:solidFill>
                <a:schemeClr val="accent1">
                  <a:lumMod val="60000"/>
                  <a:lumOff val="40000"/>
                  <a:alpha val="80000"/>
                </a:schemeClr>
              </a:solidFill>
              <a:latin typeface="+mn-ea"/>
            </a:endParaRPr>
          </a:p>
        </p:txBody>
      </p:sp>
      <p:sp>
        <p:nvSpPr>
          <p:cNvPr id="10" name="项标题"/>
          <p:cNvSpPr txBox="1"/>
          <p:nvPr>
            <p:custDataLst>
              <p:tags r:id="rId9"/>
            </p:custDataLst>
          </p:nvPr>
        </p:nvSpPr>
        <p:spPr>
          <a:xfrm>
            <a:off x="2192400" y="5196400"/>
            <a:ext cx="4280400" cy="784800"/>
          </a:xfrm>
          <a:prstGeom prst="rect">
            <a:avLst/>
          </a:prstGeom>
          <a:noFill/>
        </p:spPr>
        <p:txBody>
          <a:bodyPr wrap="square" lIns="90000" tIns="46800" rIns="90000" bIns="46800" rtlCol="0" anchor="ctr">
            <a:noAutofit/>
          </a:bodyPr>
          <a:lstStyle/>
          <a:p>
            <a:pPr>
              <a:lnSpc>
                <a:spcPct val="100000"/>
              </a:lnSpc>
            </a:pPr>
            <a:r>
              <a:rPr lang="zh-CN" altLang="en-US" sz="2800" b="1" spc="300" dirty="0">
                <a:solidFill>
                  <a:schemeClr val="tx1">
                    <a:lumMod val="85000"/>
                    <a:lumOff val="15000"/>
                  </a:schemeClr>
                </a:solidFill>
                <a:latin typeface="+mn-ea"/>
              </a:rPr>
              <a:t>总结</a:t>
            </a:r>
            <a:endParaRPr lang="zh-CN" altLang="en-US" sz="2800" b="1" spc="300" dirty="0">
              <a:solidFill>
                <a:schemeClr val="tx1">
                  <a:lumMod val="85000"/>
                  <a:lumOff val="15000"/>
                </a:schemeClr>
              </a:solidFill>
              <a:latin typeface="+mn-ea"/>
            </a:endParaRPr>
          </a:p>
        </p:txBody>
      </p:sp>
      <p:sp>
        <p:nvSpPr>
          <p:cNvPr id="2" name="任意多边形: 形状 1"/>
          <p:cNvSpPr/>
          <p:nvPr>
            <p:custDataLst>
              <p:tags r:id="rId10"/>
            </p:custDataLst>
          </p:nvPr>
        </p:nvSpPr>
        <p:spPr>
          <a:xfrm>
            <a:off x="3044662" y="1003894"/>
            <a:ext cx="3777444" cy="536451"/>
          </a:xfrm>
          <a:custGeom>
            <a:avLst/>
            <a:gdLst>
              <a:gd name="connsiteX0" fmla="*/ 703511 w 3777444"/>
              <a:gd name="connsiteY0" fmla="*/ 95771 h 536451"/>
              <a:gd name="connsiteX1" fmla="*/ 601210 w 3777444"/>
              <a:gd name="connsiteY1" fmla="*/ 143991 h 536451"/>
              <a:gd name="connsiteX2" fmla="*/ 563873 w 3777444"/>
              <a:gd name="connsiteY2" fmla="*/ 268895 h 536451"/>
              <a:gd name="connsiteX3" fmla="*/ 600373 w 3777444"/>
              <a:gd name="connsiteY3" fmla="*/ 392627 h 536451"/>
              <a:gd name="connsiteX4" fmla="*/ 700497 w 3777444"/>
              <a:gd name="connsiteY4" fmla="*/ 440680 h 536451"/>
              <a:gd name="connsiteX5" fmla="*/ 801625 w 3777444"/>
              <a:gd name="connsiteY5" fmla="*/ 394636 h 536451"/>
              <a:gd name="connsiteX6" fmla="*/ 837791 w 3777444"/>
              <a:gd name="connsiteY6" fmla="*/ 270904 h 536451"/>
              <a:gd name="connsiteX7" fmla="*/ 802630 w 3777444"/>
              <a:gd name="connsiteY7" fmla="*/ 142819 h 536451"/>
              <a:gd name="connsiteX8" fmla="*/ 703511 w 3777444"/>
              <a:gd name="connsiteY8" fmla="*/ 95771 h 536451"/>
              <a:gd name="connsiteX9" fmla="*/ 2974777 w 3777444"/>
              <a:gd name="connsiteY9" fmla="*/ 8706 h 536451"/>
              <a:gd name="connsiteX10" fmla="*/ 3381301 w 3777444"/>
              <a:gd name="connsiteY10" fmla="*/ 8706 h 536451"/>
              <a:gd name="connsiteX11" fmla="*/ 3381301 w 3777444"/>
              <a:gd name="connsiteY11" fmla="*/ 99119 h 536451"/>
              <a:gd name="connsiteX12" fmla="*/ 3233291 w 3777444"/>
              <a:gd name="connsiteY12" fmla="*/ 99119 h 536451"/>
              <a:gd name="connsiteX13" fmla="*/ 3233291 w 3777444"/>
              <a:gd name="connsiteY13" fmla="*/ 527410 h 536451"/>
              <a:gd name="connsiteX14" fmla="*/ 3122451 w 3777444"/>
              <a:gd name="connsiteY14" fmla="*/ 527410 h 536451"/>
              <a:gd name="connsiteX15" fmla="*/ 3122451 w 3777444"/>
              <a:gd name="connsiteY15" fmla="*/ 99119 h 536451"/>
              <a:gd name="connsiteX16" fmla="*/ 2974777 w 3777444"/>
              <a:gd name="connsiteY16" fmla="*/ 99119 h 536451"/>
              <a:gd name="connsiteX17" fmla="*/ 2442307 w 3777444"/>
              <a:gd name="connsiteY17" fmla="*/ 8706 h 536451"/>
              <a:gd name="connsiteX18" fmla="*/ 2562857 w 3777444"/>
              <a:gd name="connsiteY18" fmla="*/ 8706 h 536451"/>
              <a:gd name="connsiteX19" fmla="*/ 2774491 w 3777444"/>
              <a:gd name="connsiteY19" fmla="*/ 334863 h 536451"/>
              <a:gd name="connsiteX20" fmla="*/ 2800276 w 3777444"/>
              <a:gd name="connsiteY20" fmla="*/ 376051 h 536451"/>
              <a:gd name="connsiteX21" fmla="*/ 2801950 w 3777444"/>
              <a:gd name="connsiteY21" fmla="*/ 376051 h 536451"/>
              <a:gd name="connsiteX22" fmla="*/ 2798601 w 3777444"/>
              <a:gd name="connsiteY22" fmla="*/ 304391 h 536451"/>
              <a:gd name="connsiteX23" fmla="*/ 2798601 w 3777444"/>
              <a:gd name="connsiteY23" fmla="*/ 8706 h 536451"/>
              <a:gd name="connsiteX24" fmla="*/ 2903413 w 3777444"/>
              <a:gd name="connsiteY24" fmla="*/ 8706 h 536451"/>
              <a:gd name="connsiteX25" fmla="*/ 2903413 w 3777444"/>
              <a:gd name="connsiteY25" fmla="*/ 527410 h 536451"/>
              <a:gd name="connsiteX26" fmla="*/ 2790230 w 3777444"/>
              <a:gd name="connsiteY26" fmla="*/ 527410 h 536451"/>
              <a:gd name="connsiteX27" fmla="*/ 2570559 w 3777444"/>
              <a:gd name="connsiteY27" fmla="*/ 191877 h 536451"/>
              <a:gd name="connsiteX28" fmla="*/ 2545779 w 3777444"/>
              <a:gd name="connsiteY28" fmla="*/ 149684 h 536451"/>
              <a:gd name="connsiteX29" fmla="*/ 2544105 w 3777444"/>
              <a:gd name="connsiteY29" fmla="*/ 149684 h 536451"/>
              <a:gd name="connsiteX30" fmla="*/ 2547119 w 3777444"/>
              <a:gd name="connsiteY30" fmla="*/ 232395 h 536451"/>
              <a:gd name="connsiteX31" fmla="*/ 2547119 w 3777444"/>
              <a:gd name="connsiteY31" fmla="*/ 527410 h 536451"/>
              <a:gd name="connsiteX32" fmla="*/ 2442307 w 3777444"/>
              <a:gd name="connsiteY32" fmla="*/ 527410 h 536451"/>
              <a:gd name="connsiteX33" fmla="*/ 2051782 w 3777444"/>
              <a:gd name="connsiteY33" fmla="*/ 8706 h 536451"/>
              <a:gd name="connsiteX34" fmla="*/ 2346796 w 3777444"/>
              <a:gd name="connsiteY34" fmla="*/ 8706 h 536451"/>
              <a:gd name="connsiteX35" fmla="*/ 2346796 w 3777444"/>
              <a:gd name="connsiteY35" fmla="*/ 99119 h 536451"/>
              <a:gd name="connsiteX36" fmla="*/ 2162287 w 3777444"/>
              <a:gd name="connsiteY36" fmla="*/ 99119 h 536451"/>
              <a:gd name="connsiteX37" fmla="*/ 2162287 w 3777444"/>
              <a:gd name="connsiteY37" fmla="*/ 221345 h 536451"/>
              <a:gd name="connsiteX38" fmla="*/ 2333737 w 3777444"/>
              <a:gd name="connsiteY38" fmla="*/ 221345 h 536451"/>
              <a:gd name="connsiteX39" fmla="*/ 2333737 w 3777444"/>
              <a:gd name="connsiteY39" fmla="*/ 311423 h 536451"/>
              <a:gd name="connsiteX40" fmla="*/ 2162287 w 3777444"/>
              <a:gd name="connsiteY40" fmla="*/ 311423 h 536451"/>
              <a:gd name="connsiteX41" fmla="*/ 2162287 w 3777444"/>
              <a:gd name="connsiteY41" fmla="*/ 436997 h 536451"/>
              <a:gd name="connsiteX42" fmla="*/ 2358851 w 3777444"/>
              <a:gd name="connsiteY42" fmla="*/ 436997 h 536451"/>
              <a:gd name="connsiteX43" fmla="*/ 2358851 w 3777444"/>
              <a:gd name="connsiteY43" fmla="*/ 527410 h 536451"/>
              <a:gd name="connsiteX44" fmla="*/ 2051782 w 3777444"/>
              <a:gd name="connsiteY44" fmla="*/ 527410 h 536451"/>
              <a:gd name="connsiteX45" fmla="*/ 1574602 w 3777444"/>
              <a:gd name="connsiteY45" fmla="*/ 8706 h 536451"/>
              <a:gd name="connsiteX46" fmla="*/ 1981126 w 3777444"/>
              <a:gd name="connsiteY46" fmla="*/ 8706 h 536451"/>
              <a:gd name="connsiteX47" fmla="*/ 1981126 w 3777444"/>
              <a:gd name="connsiteY47" fmla="*/ 99119 h 536451"/>
              <a:gd name="connsiteX48" fmla="*/ 1833116 w 3777444"/>
              <a:gd name="connsiteY48" fmla="*/ 99119 h 536451"/>
              <a:gd name="connsiteX49" fmla="*/ 1833116 w 3777444"/>
              <a:gd name="connsiteY49" fmla="*/ 527410 h 536451"/>
              <a:gd name="connsiteX50" fmla="*/ 1722276 w 3777444"/>
              <a:gd name="connsiteY50" fmla="*/ 527410 h 536451"/>
              <a:gd name="connsiteX51" fmla="*/ 1722276 w 3777444"/>
              <a:gd name="connsiteY51" fmla="*/ 99119 h 536451"/>
              <a:gd name="connsiteX52" fmla="*/ 1574602 w 3777444"/>
              <a:gd name="connsiteY52" fmla="*/ 99119 h 536451"/>
              <a:gd name="connsiteX53" fmla="*/ 1042132 w 3777444"/>
              <a:gd name="connsiteY53" fmla="*/ 8706 h 536451"/>
              <a:gd name="connsiteX54" fmla="*/ 1162683 w 3777444"/>
              <a:gd name="connsiteY54" fmla="*/ 8706 h 536451"/>
              <a:gd name="connsiteX55" fmla="*/ 1374316 w 3777444"/>
              <a:gd name="connsiteY55" fmla="*/ 334863 h 536451"/>
              <a:gd name="connsiteX56" fmla="*/ 1400101 w 3777444"/>
              <a:gd name="connsiteY56" fmla="*/ 376051 h 536451"/>
              <a:gd name="connsiteX57" fmla="*/ 1401775 w 3777444"/>
              <a:gd name="connsiteY57" fmla="*/ 376051 h 536451"/>
              <a:gd name="connsiteX58" fmla="*/ 1398426 w 3777444"/>
              <a:gd name="connsiteY58" fmla="*/ 304391 h 536451"/>
              <a:gd name="connsiteX59" fmla="*/ 1398426 w 3777444"/>
              <a:gd name="connsiteY59" fmla="*/ 8706 h 536451"/>
              <a:gd name="connsiteX60" fmla="*/ 1503239 w 3777444"/>
              <a:gd name="connsiteY60" fmla="*/ 8706 h 536451"/>
              <a:gd name="connsiteX61" fmla="*/ 1503239 w 3777444"/>
              <a:gd name="connsiteY61" fmla="*/ 527410 h 536451"/>
              <a:gd name="connsiteX62" fmla="*/ 1390055 w 3777444"/>
              <a:gd name="connsiteY62" fmla="*/ 527410 h 536451"/>
              <a:gd name="connsiteX63" fmla="*/ 1170384 w 3777444"/>
              <a:gd name="connsiteY63" fmla="*/ 191877 h 536451"/>
              <a:gd name="connsiteX64" fmla="*/ 1145605 w 3777444"/>
              <a:gd name="connsiteY64" fmla="*/ 149684 h 536451"/>
              <a:gd name="connsiteX65" fmla="*/ 1143930 w 3777444"/>
              <a:gd name="connsiteY65" fmla="*/ 149684 h 536451"/>
              <a:gd name="connsiteX66" fmla="*/ 1146944 w 3777444"/>
              <a:gd name="connsiteY66" fmla="*/ 232395 h 536451"/>
              <a:gd name="connsiteX67" fmla="*/ 1146944 w 3777444"/>
              <a:gd name="connsiteY67" fmla="*/ 527410 h 536451"/>
              <a:gd name="connsiteX68" fmla="*/ 1042132 w 3777444"/>
              <a:gd name="connsiteY68" fmla="*/ 527410 h 536451"/>
              <a:gd name="connsiteX69" fmla="*/ 3627090 w 3777444"/>
              <a:gd name="connsiteY69" fmla="*/ 0 h 536451"/>
              <a:gd name="connsiteX70" fmla="*/ 3754673 w 3777444"/>
              <a:gd name="connsiteY70" fmla="*/ 19757 h 536451"/>
              <a:gd name="connsiteX71" fmla="*/ 3754673 w 3777444"/>
              <a:gd name="connsiteY71" fmla="*/ 123564 h 536451"/>
              <a:gd name="connsiteX72" fmla="*/ 3632448 w 3777444"/>
              <a:gd name="connsiteY72" fmla="*/ 88069 h 536451"/>
              <a:gd name="connsiteX73" fmla="*/ 3567150 w 3777444"/>
              <a:gd name="connsiteY73" fmla="*/ 102970 h 536451"/>
              <a:gd name="connsiteX74" fmla="*/ 3542705 w 3777444"/>
              <a:gd name="connsiteY74" fmla="*/ 142987 h 536451"/>
              <a:gd name="connsiteX75" fmla="*/ 3559448 w 3777444"/>
              <a:gd name="connsiteY75" fmla="*/ 179989 h 536451"/>
              <a:gd name="connsiteX76" fmla="*/ 3642159 w 3777444"/>
              <a:gd name="connsiteY76" fmla="*/ 225698 h 536451"/>
              <a:gd name="connsiteX77" fmla="*/ 3748478 w 3777444"/>
              <a:gd name="connsiteY77" fmla="*/ 295684 h 536451"/>
              <a:gd name="connsiteX78" fmla="*/ 3777444 w 3777444"/>
              <a:gd name="connsiteY78" fmla="*/ 383418 h 536451"/>
              <a:gd name="connsiteX79" fmla="*/ 3724535 w 3777444"/>
              <a:gd name="connsiteY79" fmla="*/ 497272 h 536451"/>
              <a:gd name="connsiteX80" fmla="*/ 3574182 w 3777444"/>
              <a:gd name="connsiteY80" fmla="*/ 536451 h 536451"/>
              <a:gd name="connsiteX81" fmla="*/ 3428181 w 3777444"/>
              <a:gd name="connsiteY81" fmla="*/ 507653 h 536451"/>
              <a:gd name="connsiteX82" fmla="*/ 3428181 w 3777444"/>
              <a:gd name="connsiteY82" fmla="*/ 396813 h 536451"/>
              <a:gd name="connsiteX83" fmla="*/ 3570498 w 3777444"/>
              <a:gd name="connsiteY83" fmla="*/ 448717 h 536451"/>
              <a:gd name="connsiteX84" fmla="*/ 3638476 w 3777444"/>
              <a:gd name="connsiteY84" fmla="*/ 433146 h 536451"/>
              <a:gd name="connsiteX85" fmla="*/ 3661246 w 3777444"/>
              <a:gd name="connsiteY85" fmla="*/ 393129 h 536451"/>
              <a:gd name="connsiteX86" fmla="*/ 3643164 w 3777444"/>
              <a:gd name="connsiteY86" fmla="*/ 353281 h 536451"/>
              <a:gd name="connsiteX87" fmla="*/ 3547728 w 3777444"/>
              <a:gd name="connsiteY87" fmla="*/ 302381 h 536451"/>
              <a:gd name="connsiteX88" fmla="*/ 3426172 w 3777444"/>
              <a:gd name="connsiteY88" fmla="*/ 152363 h 536451"/>
              <a:gd name="connsiteX89" fmla="*/ 3481257 w 3777444"/>
              <a:gd name="connsiteY89" fmla="*/ 40016 h 536451"/>
              <a:gd name="connsiteX90" fmla="*/ 3627090 w 3777444"/>
              <a:gd name="connsiteY90" fmla="*/ 0 h 536451"/>
              <a:gd name="connsiteX91" fmla="*/ 706859 w 3777444"/>
              <a:gd name="connsiteY91" fmla="*/ 0 h 536451"/>
              <a:gd name="connsiteX92" fmla="*/ 885844 w 3777444"/>
              <a:gd name="connsiteY92" fmla="*/ 74005 h 536451"/>
              <a:gd name="connsiteX93" fmla="*/ 953653 w 3777444"/>
              <a:gd name="connsiteY93" fmla="*/ 264207 h 536451"/>
              <a:gd name="connsiteX94" fmla="*/ 883165 w 3777444"/>
              <a:gd name="connsiteY94" fmla="*/ 460939 h 536451"/>
              <a:gd name="connsiteX95" fmla="*/ 698488 w 3777444"/>
              <a:gd name="connsiteY95" fmla="*/ 536451 h 536451"/>
              <a:gd name="connsiteX96" fmla="*/ 517327 w 3777444"/>
              <a:gd name="connsiteY96" fmla="*/ 463283 h 536451"/>
              <a:gd name="connsiteX97" fmla="*/ 447675 w 3777444"/>
              <a:gd name="connsiteY97" fmla="*/ 274923 h 536451"/>
              <a:gd name="connsiteX98" fmla="*/ 518833 w 3777444"/>
              <a:gd name="connsiteY98" fmla="*/ 76516 h 536451"/>
              <a:gd name="connsiteX99" fmla="*/ 706859 w 3777444"/>
              <a:gd name="connsiteY99" fmla="*/ 0 h 536451"/>
              <a:gd name="connsiteX100" fmla="*/ 275258 w 3777444"/>
              <a:gd name="connsiteY100" fmla="*/ 0 h 536451"/>
              <a:gd name="connsiteX101" fmla="*/ 402506 w 3777444"/>
              <a:gd name="connsiteY101" fmla="*/ 19757 h 536451"/>
              <a:gd name="connsiteX102" fmla="*/ 402506 w 3777444"/>
              <a:gd name="connsiteY102" fmla="*/ 126578 h 536451"/>
              <a:gd name="connsiteX103" fmla="*/ 283294 w 3777444"/>
              <a:gd name="connsiteY103" fmla="*/ 95771 h 536451"/>
              <a:gd name="connsiteX104" fmla="*/ 161739 w 3777444"/>
              <a:gd name="connsiteY104" fmla="*/ 144326 h 536451"/>
              <a:gd name="connsiteX105" fmla="*/ 116198 w 3777444"/>
              <a:gd name="connsiteY105" fmla="*/ 271239 h 536451"/>
              <a:gd name="connsiteX106" fmla="*/ 159395 w 3777444"/>
              <a:gd name="connsiteY106" fmla="*/ 394134 h 536451"/>
              <a:gd name="connsiteX107" fmla="*/ 276262 w 3777444"/>
              <a:gd name="connsiteY107" fmla="*/ 440680 h 536451"/>
              <a:gd name="connsiteX108" fmla="*/ 402506 w 3777444"/>
              <a:gd name="connsiteY108" fmla="*/ 407194 h 536451"/>
              <a:gd name="connsiteX109" fmla="*/ 402506 w 3777444"/>
              <a:gd name="connsiteY109" fmla="*/ 508657 h 536451"/>
              <a:gd name="connsiteX110" fmla="*/ 254831 w 3777444"/>
              <a:gd name="connsiteY110" fmla="*/ 536451 h 536451"/>
              <a:gd name="connsiteX111" fmla="*/ 68814 w 3777444"/>
              <a:gd name="connsiteY111" fmla="*/ 466297 h 536451"/>
              <a:gd name="connsiteX112" fmla="*/ 0 w 3777444"/>
              <a:gd name="connsiteY112" fmla="*/ 279276 h 536451"/>
              <a:gd name="connsiteX113" fmla="*/ 76851 w 3777444"/>
              <a:gd name="connsiteY113" fmla="*/ 78190 h 536451"/>
              <a:gd name="connsiteX114" fmla="*/ 275258 w 3777444"/>
              <a:gd name="connsiteY114" fmla="*/ 0 h 536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3777444" h="536451">
                <a:moveTo>
                  <a:pt x="703511" y="95771"/>
                </a:moveTo>
                <a:cubicBezTo>
                  <a:pt x="660202" y="95771"/>
                  <a:pt x="626101" y="111844"/>
                  <a:pt x="601210" y="143991"/>
                </a:cubicBezTo>
                <a:cubicBezTo>
                  <a:pt x="576318" y="176138"/>
                  <a:pt x="563873" y="217773"/>
                  <a:pt x="563873" y="268895"/>
                </a:cubicBezTo>
                <a:cubicBezTo>
                  <a:pt x="563873" y="319348"/>
                  <a:pt x="576039" y="360592"/>
                  <a:pt x="600373" y="392627"/>
                </a:cubicBezTo>
                <a:cubicBezTo>
                  <a:pt x="624706" y="424662"/>
                  <a:pt x="658081" y="440680"/>
                  <a:pt x="700497" y="440680"/>
                </a:cubicBezTo>
                <a:cubicBezTo>
                  <a:pt x="743806" y="440680"/>
                  <a:pt x="777515" y="425332"/>
                  <a:pt x="801625" y="394636"/>
                </a:cubicBezTo>
                <a:cubicBezTo>
                  <a:pt x="825736" y="363941"/>
                  <a:pt x="837791" y="322697"/>
                  <a:pt x="837791" y="270904"/>
                </a:cubicBezTo>
                <a:cubicBezTo>
                  <a:pt x="837791" y="216880"/>
                  <a:pt x="826071" y="174185"/>
                  <a:pt x="802630" y="142819"/>
                </a:cubicBezTo>
                <a:cubicBezTo>
                  <a:pt x="779190" y="111454"/>
                  <a:pt x="746150" y="95771"/>
                  <a:pt x="703511" y="95771"/>
                </a:cubicBezTo>
                <a:close/>
                <a:moveTo>
                  <a:pt x="2974777" y="8706"/>
                </a:moveTo>
                <a:lnTo>
                  <a:pt x="3381301" y="8706"/>
                </a:lnTo>
                <a:lnTo>
                  <a:pt x="3381301" y="99119"/>
                </a:lnTo>
                <a:lnTo>
                  <a:pt x="3233291" y="99119"/>
                </a:lnTo>
                <a:lnTo>
                  <a:pt x="3233291" y="527410"/>
                </a:lnTo>
                <a:lnTo>
                  <a:pt x="3122451" y="527410"/>
                </a:lnTo>
                <a:lnTo>
                  <a:pt x="3122451" y="99119"/>
                </a:lnTo>
                <a:lnTo>
                  <a:pt x="2974777" y="99119"/>
                </a:lnTo>
                <a:close/>
                <a:moveTo>
                  <a:pt x="2442307" y="8706"/>
                </a:moveTo>
                <a:lnTo>
                  <a:pt x="2562857" y="8706"/>
                </a:lnTo>
                <a:lnTo>
                  <a:pt x="2774491" y="334863"/>
                </a:lnTo>
                <a:cubicBezTo>
                  <a:pt x="2788555" y="356518"/>
                  <a:pt x="2797150" y="370247"/>
                  <a:pt x="2800276" y="376051"/>
                </a:cubicBezTo>
                <a:lnTo>
                  <a:pt x="2801950" y="376051"/>
                </a:lnTo>
                <a:cubicBezTo>
                  <a:pt x="2799717" y="363550"/>
                  <a:pt x="2798601" y="339663"/>
                  <a:pt x="2798601" y="304391"/>
                </a:cubicBezTo>
                <a:lnTo>
                  <a:pt x="2798601" y="8706"/>
                </a:lnTo>
                <a:lnTo>
                  <a:pt x="2903413" y="8706"/>
                </a:lnTo>
                <a:lnTo>
                  <a:pt x="2903413" y="527410"/>
                </a:lnTo>
                <a:lnTo>
                  <a:pt x="2790230" y="527410"/>
                </a:lnTo>
                <a:lnTo>
                  <a:pt x="2570559" y="191877"/>
                </a:lnTo>
                <a:cubicBezTo>
                  <a:pt x="2559174" y="174464"/>
                  <a:pt x="2550914" y="160399"/>
                  <a:pt x="2545779" y="149684"/>
                </a:cubicBezTo>
                <a:lnTo>
                  <a:pt x="2544105" y="149684"/>
                </a:lnTo>
                <a:cubicBezTo>
                  <a:pt x="2546114" y="167543"/>
                  <a:pt x="2547119" y="195114"/>
                  <a:pt x="2547119" y="232395"/>
                </a:cubicBezTo>
                <a:lnTo>
                  <a:pt x="2547119" y="527410"/>
                </a:lnTo>
                <a:lnTo>
                  <a:pt x="2442307" y="527410"/>
                </a:lnTo>
                <a:close/>
                <a:moveTo>
                  <a:pt x="2051782" y="8706"/>
                </a:moveTo>
                <a:lnTo>
                  <a:pt x="2346796" y="8706"/>
                </a:lnTo>
                <a:lnTo>
                  <a:pt x="2346796" y="99119"/>
                </a:lnTo>
                <a:lnTo>
                  <a:pt x="2162287" y="99119"/>
                </a:lnTo>
                <a:lnTo>
                  <a:pt x="2162287" y="221345"/>
                </a:lnTo>
                <a:lnTo>
                  <a:pt x="2333737" y="221345"/>
                </a:lnTo>
                <a:lnTo>
                  <a:pt x="2333737" y="311423"/>
                </a:lnTo>
                <a:lnTo>
                  <a:pt x="2162287" y="311423"/>
                </a:lnTo>
                <a:lnTo>
                  <a:pt x="2162287" y="436997"/>
                </a:lnTo>
                <a:lnTo>
                  <a:pt x="2358851" y="436997"/>
                </a:lnTo>
                <a:lnTo>
                  <a:pt x="2358851" y="527410"/>
                </a:lnTo>
                <a:lnTo>
                  <a:pt x="2051782" y="527410"/>
                </a:lnTo>
                <a:close/>
                <a:moveTo>
                  <a:pt x="1574602" y="8706"/>
                </a:moveTo>
                <a:lnTo>
                  <a:pt x="1981126" y="8706"/>
                </a:lnTo>
                <a:lnTo>
                  <a:pt x="1981126" y="99119"/>
                </a:lnTo>
                <a:lnTo>
                  <a:pt x="1833116" y="99119"/>
                </a:lnTo>
                <a:lnTo>
                  <a:pt x="1833116" y="527410"/>
                </a:lnTo>
                <a:lnTo>
                  <a:pt x="1722276" y="527410"/>
                </a:lnTo>
                <a:lnTo>
                  <a:pt x="1722276" y="99119"/>
                </a:lnTo>
                <a:lnTo>
                  <a:pt x="1574602" y="99119"/>
                </a:lnTo>
                <a:close/>
                <a:moveTo>
                  <a:pt x="1042132" y="8706"/>
                </a:moveTo>
                <a:lnTo>
                  <a:pt x="1162683" y="8706"/>
                </a:lnTo>
                <a:lnTo>
                  <a:pt x="1374316" y="334863"/>
                </a:lnTo>
                <a:cubicBezTo>
                  <a:pt x="1388380" y="356518"/>
                  <a:pt x="1396975" y="370247"/>
                  <a:pt x="1400101" y="376051"/>
                </a:cubicBezTo>
                <a:lnTo>
                  <a:pt x="1401775" y="376051"/>
                </a:lnTo>
                <a:cubicBezTo>
                  <a:pt x="1399543" y="363550"/>
                  <a:pt x="1398426" y="339663"/>
                  <a:pt x="1398426" y="304391"/>
                </a:cubicBezTo>
                <a:lnTo>
                  <a:pt x="1398426" y="8706"/>
                </a:lnTo>
                <a:lnTo>
                  <a:pt x="1503239" y="8706"/>
                </a:lnTo>
                <a:lnTo>
                  <a:pt x="1503239" y="527410"/>
                </a:lnTo>
                <a:lnTo>
                  <a:pt x="1390055" y="527410"/>
                </a:lnTo>
                <a:lnTo>
                  <a:pt x="1170384" y="191877"/>
                </a:lnTo>
                <a:cubicBezTo>
                  <a:pt x="1158999" y="174464"/>
                  <a:pt x="1150739" y="160399"/>
                  <a:pt x="1145605" y="149684"/>
                </a:cubicBezTo>
                <a:lnTo>
                  <a:pt x="1143930" y="149684"/>
                </a:lnTo>
                <a:cubicBezTo>
                  <a:pt x="1145939" y="167543"/>
                  <a:pt x="1146944" y="195114"/>
                  <a:pt x="1146944" y="232395"/>
                </a:cubicBezTo>
                <a:lnTo>
                  <a:pt x="1146944" y="527410"/>
                </a:lnTo>
                <a:lnTo>
                  <a:pt x="1042132" y="527410"/>
                </a:lnTo>
                <a:close/>
                <a:moveTo>
                  <a:pt x="3627090" y="0"/>
                </a:moveTo>
                <a:cubicBezTo>
                  <a:pt x="3677766" y="0"/>
                  <a:pt x="3720294" y="6586"/>
                  <a:pt x="3754673" y="19757"/>
                </a:cubicBezTo>
                <a:lnTo>
                  <a:pt x="3754673" y="123564"/>
                </a:lnTo>
                <a:cubicBezTo>
                  <a:pt x="3719847" y="99901"/>
                  <a:pt x="3679106" y="88069"/>
                  <a:pt x="3632448" y="88069"/>
                </a:cubicBezTo>
                <a:cubicBezTo>
                  <a:pt x="3605212" y="88069"/>
                  <a:pt x="3583446" y="93036"/>
                  <a:pt x="3567150" y="102970"/>
                </a:cubicBezTo>
                <a:cubicBezTo>
                  <a:pt x="3550853" y="112905"/>
                  <a:pt x="3542705" y="126243"/>
                  <a:pt x="3542705" y="142987"/>
                </a:cubicBezTo>
                <a:cubicBezTo>
                  <a:pt x="3542705" y="156381"/>
                  <a:pt x="3548286" y="168715"/>
                  <a:pt x="3559448" y="179989"/>
                </a:cubicBezTo>
                <a:cubicBezTo>
                  <a:pt x="3570610" y="191263"/>
                  <a:pt x="3598180" y="206499"/>
                  <a:pt x="3642159" y="225698"/>
                </a:cubicBezTo>
                <a:cubicBezTo>
                  <a:pt x="3693728" y="247799"/>
                  <a:pt x="3729168" y="271128"/>
                  <a:pt x="3748478" y="295684"/>
                </a:cubicBezTo>
                <a:cubicBezTo>
                  <a:pt x="3767789" y="320241"/>
                  <a:pt x="3777444" y="349486"/>
                  <a:pt x="3777444" y="383418"/>
                </a:cubicBezTo>
                <a:cubicBezTo>
                  <a:pt x="3777444" y="433201"/>
                  <a:pt x="3759808" y="471153"/>
                  <a:pt x="3724535" y="497272"/>
                </a:cubicBezTo>
                <a:cubicBezTo>
                  <a:pt x="3689263" y="523391"/>
                  <a:pt x="3639145" y="536451"/>
                  <a:pt x="3574182" y="536451"/>
                </a:cubicBezTo>
                <a:cubicBezTo>
                  <a:pt x="3514799" y="536451"/>
                  <a:pt x="3466133" y="526851"/>
                  <a:pt x="3428181" y="507653"/>
                </a:cubicBezTo>
                <a:lnTo>
                  <a:pt x="3428181" y="396813"/>
                </a:lnTo>
                <a:cubicBezTo>
                  <a:pt x="3469928" y="431415"/>
                  <a:pt x="3517367" y="448717"/>
                  <a:pt x="3570498" y="448717"/>
                </a:cubicBezTo>
                <a:cubicBezTo>
                  <a:pt x="3600636" y="448717"/>
                  <a:pt x="3623295" y="443526"/>
                  <a:pt x="3638476" y="433146"/>
                </a:cubicBezTo>
                <a:cubicBezTo>
                  <a:pt x="3653656" y="422765"/>
                  <a:pt x="3661246" y="409426"/>
                  <a:pt x="3661246" y="393129"/>
                </a:cubicBezTo>
                <a:cubicBezTo>
                  <a:pt x="3661246" y="379065"/>
                  <a:pt x="3655219" y="365782"/>
                  <a:pt x="3643164" y="353281"/>
                </a:cubicBezTo>
                <a:cubicBezTo>
                  <a:pt x="3631109" y="340779"/>
                  <a:pt x="3599297" y="323813"/>
                  <a:pt x="3547728" y="302381"/>
                </a:cubicBezTo>
                <a:cubicBezTo>
                  <a:pt x="3466691" y="268002"/>
                  <a:pt x="3426172" y="217996"/>
                  <a:pt x="3426172" y="152363"/>
                </a:cubicBezTo>
                <a:cubicBezTo>
                  <a:pt x="3426172" y="104142"/>
                  <a:pt x="3444534" y="66694"/>
                  <a:pt x="3481257" y="40016"/>
                </a:cubicBezTo>
                <a:cubicBezTo>
                  <a:pt x="3517981" y="13339"/>
                  <a:pt x="3566592" y="0"/>
                  <a:pt x="3627090" y="0"/>
                </a:cubicBezTo>
                <a:close/>
                <a:moveTo>
                  <a:pt x="706859" y="0"/>
                </a:moveTo>
                <a:cubicBezTo>
                  <a:pt x="780976" y="0"/>
                  <a:pt x="840637" y="24668"/>
                  <a:pt x="885844" y="74005"/>
                </a:cubicBezTo>
                <a:cubicBezTo>
                  <a:pt x="931050" y="123341"/>
                  <a:pt x="953653" y="186742"/>
                  <a:pt x="953653" y="264207"/>
                </a:cubicBezTo>
                <a:cubicBezTo>
                  <a:pt x="953653" y="345021"/>
                  <a:pt x="930157" y="410598"/>
                  <a:pt x="883165" y="460939"/>
                </a:cubicBezTo>
                <a:cubicBezTo>
                  <a:pt x="836172" y="511280"/>
                  <a:pt x="774613" y="536451"/>
                  <a:pt x="698488" y="536451"/>
                </a:cubicBezTo>
                <a:cubicBezTo>
                  <a:pt x="624148" y="536451"/>
                  <a:pt x="563761" y="512062"/>
                  <a:pt x="517327" y="463283"/>
                </a:cubicBezTo>
                <a:cubicBezTo>
                  <a:pt x="470892" y="414505"/>
                  <a:pt x="447675" y="351718"/>
                  <a:pt x="447675" y="274923"/>
                </a:cubicBezTo>
                <a:cubicBezTo>
                  <a:pt x="447675" y="193663"/>
                  <a:pt x="471394" y="127527"/>
                  <a:pt x="518833" y="76516"/>
                </a:cubicBezTo>
                <a:cubicBezTo>
                  <a:pt x="566272" y="25505"/>
                  <a:pt x="628948" y="0"/>
                  <a:pt x="706859" y="0"/>
                </a:cubicBezTo>
                <a:close/>
                <a:moveTo>
                  <a:pt x="275258" y="0"/>
                </a:moveTo>
                <a:cubicBezTo>
                  <a:pt x="325934" y="0"/>
                  <a:pt x="368350" y="6586"/>
                  <a:pt x="402506" y="19757"/>
                </a:cubicBezTo>
                <a:lnTo>
                  <a:pt x="402506" y="126578"/>
                </a:lnTo>
                <a:cubicBezTo>
                  <a:pt x="367457" y="106040"/>
                  <a:pt x="327720" y="95771"/>
                  <a:pt x="283294" y="95771"/>
                </a:cubicBezTo>
                <a:cubicBezTo>
                  <a:pt x="232618" y="95771"/>
                  <a:pt x="192100" y="111956"/>
                  <a:pt x="161739" y="144326"/>
                </a:cubicBezTo>
                <a:cubicBezTo>
                  <a:pt x="131378" y="176696"/>
                  <a:pt x="116198" y="219001"/>
                  <a:pt x="116198" y="271239"/>
                </a:cubicBezTo>
                <a:cubicBezTo>
                  <a:pt x="116198" y="322138"/>
                  <a:pt x="130597" y="363103"/>
                  <a:pt x="159395" y="394134"/>
                </a:cubicBezTo>
                <a:cubicBezTo>
                  <a:pt x="188193" y="425165"/>
                  <a:pt x="227149" y="440680"/>
                  <a:pt x="276262" y="440680"/>
                </a:cubicBezTo>
                <a:cubicBezTo>
                  <a:pt x="322473" y="440680"/>
                  <a:pt x="364554" y="429518"/>
                  <a:pt x="402506" y="407194"/>
                </a:cubicBezTo>
                <a:lnTo>
                  <a:pt x="402506" y="508657"/>
                </a:lnTo>
                <a:cubicBezTo>
                  <a:pt x="364778" y="527186"/>
                  <a:pt x="315553" y="536451"/>
                  <a:pt x="254831" y="536451"/>
                </a:cubicBezTo>
                <a:cubicBezTo>
                  <a:pt x="176696" y="536451"/>
                  <a:pt x="114691" y="513066"/>
                  <a:pt x="68814" y="466297"/>
                </a:cubicBezTo>
                <a:cubicBezTo>
                  <a:pt x="22938" y="419528"/>
                  <a:pt x="0" y="357187"/>
                  <a:pt x="0" y="279276"/>
                </a:cubicBezTo>
                <a:cubicBezTo>
                  <a:pt x="0" y="197346"/>
                  <a:pt x="25617" y="130318"/>
                  <a:pt x="76851" y="78190"/>
                </a:cubicBezTo>
                <a:cubicBezTo>
                  <a:pt x="128085" y="26063"/>
                  <a:pt x="194221" y="0"/>
                  <a:pt x="275258" y="0"/>
                </a:cubicBezTo>
                <a:close/>
              </a:path>
            </a:pathLst>
          </a:custGeom>
          <a:noFill/>
          <a:ln w="15875">
            <a:solidFill>
              <a:schemeClr val="accent1">
                <a:alpha val="70000"/>
              </a:schemeClr>
            </a:solid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00" b="1">
              <a:ln w="15875">
                <a:solidFill>
                  <a:schemeClr val="tx1">
                    <a:alpha val="25000"/>
                  </a:schemeClr>
                </a:solidFill>
              </a:ln>
              <a:noFill/>
              <a:latin typeface="+mn-ea"/>
            </a:endParaRPr>
          </a:p>
        </p:txBody>
      </p:sp>
    </p:spTree>
    <p:custDataLst>
      <p:tags r:id="rId1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p:cNvSpPr>
            <a:spLocks noGrp="1"/>
          </p:cNvSpPr>
          <p:nvPr>
            <p:ph type="title"/>
            <p:custDataLst>
              <p:tags r:id="rId1"/>
            </p:custDataLst>
          </p:nvPr>
        </p:nvSpPr>
        <p:spPr>
          <a:xfrm>
            <a:off x="550545" y="511175"/>
            <a:ext cx="5819140" cy="1403985"/>
          </a:xfrm>
        </p:spPr>
        <p:txBody>
          <a:bodyPr>
            <a:normAutofit/>
          </a:bodyPr>
          <a:lstStyle/>
          <a:p>
            <a:r>
              <a:rPr lang="zh-CN" altLang="en-US" spc="300" dirty="0">
                <a:latin typeface="+mn-ea"/>
                <a:sym typeface="+mn-ea"/>
              </a:rPr>
              <a:t>选题的意义</a:t>
            </a:r>
            <a:endParaRPr lang="zh-CN" altLang="en-US"/>
          </a:p>
        </p:txBody>
      </p:sp>
      <p:sp>
        <p:nvSpPr>
          <p:cNvPr id="27" name="文本框 26"/>
          <p:cNvSpPr txBox="1"/>
          <p:nvPr/>
        </p:nvSpPr>
        <p:spPr>
          <a:xfrm>
            <a:off x="939800" y="1866900"/>
            <a:ext cx="6119495" cy="3888105"/>
          </a:xfrm>
          <a:prstGeom prst="rect">
            <a:avLst/>
          </a:prstGeom>
          <a:noFill/>
        </p:spPr>
        <p:txBody>
          <a:bodyPr wrap="square" rtlCol="0">
            <a:noAutofit/>
          </a:bodyPr>
          <a:p>
            <a:r>
              <a:rPr lang="zh-CN" altLang="en-US" sz="3600"/>
              <a:t>天气信息查询：通过开发</a:t>
            </a:r>
            <a:r>
              <a:rPr lang="en-US" altLang="zh-CN" sz="3600"/>
              <a:t> Android </a:t>
            </a:r>
            <a:r>
              <a:rPr lang="zh-CN" altLang="en-US" sz="3600"/>
              <a:t>应用程序可以利用移动设备的便携性随时为用户提供天气信息的查询，方便用户规划自己的出行计划等，满足了人们随时查询天气信息的需求。</a:t>
            </a:r>
            <a:endParaRPr lang="zh-CN" altLang="en-US" sz="3600"/>
          </a:p>
        </p:txBody>
      </p:sp>
    </p:spTree>
    <p:custDataLst>
      <p:tags r:id="rId2"/>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normAutofit lnSpcReduction="10000"/>
          </a:bodyPr>
          <a:p>
            <a:r>
              <a:rPr lang="zh-CN" altLang="en-US" b="1" spc="300" dirty="0">
                <a:solidFill>
                  <a:schemeClr val="tx1">
                    <a:lumMod val="85000"/>
                    <a:lumOff val="15000"/>
                  </a:schemeClr>
                </a:solidFill>
                <a:latin typeface="+mn-ea"/>
                <a:sym typeface="+mn-ea"/>
              </a:rPr>
              <a:t>系统设计开发流程描述</a:t>
            </a:r>
            <a:endParaRPr lang="zh-CN" altLang="en-US" b="1" spc="300" dirty="0">
              <a:solidFill>
                <a:schemeClr val="tx1">
                  <a:lumMod val="85000"/>
                  <a:lumOff val="15000"/>
                </a:schemeClr>
              </a:solidFill>
              <a:latin typeface="+mn-ea"/>
            </a:endParaRPr>
          </a:p>
          <a:p>
            <a:r>
              <a:rPr lang="zh-CN" altLang="en-US"/>
              <a:t>需求分析：</a:t>
            </a:r>
            <a:endParaRPr lang="zh-CN" altLang="en-US"/>
          </a:p>
          <a:p>
            <a:r>
              <a:rPr lang="zh-CN" altLang="en-US"/>
              <a:t>人们外出需要根据天气形况决定是否增减衣物、携带雨伞等，而传统的天气预报信息获取形式往往不具备随时查看的性质，而现在的人们往往会随时携带手机，因此基于</a:t>
            </a:r>
            <a:r>
              <a:rPr lang="en-US" altLang="zh-CN"/>
              <a:t> Android </a:t>
            </a:r>
            <a:r>
              <a:rPr lang="zh-CN" altLang="en-US"/>
              <a:t>的天气查询软件即可满足人们的需求。</a:t>
            </a:r>
            <a:endParaRPr lang="zh-CN" altLang="en-US"/>
          </a:p>
          <a:p>
            <a:r>
              <a:rPr lang="zh-CN" altLang="en-US"/>
              <a:t>定义应用程序的目标和范围</a:t>
            </a:r>
            <a:r>
              <a:rPr lang="en-US" altLang="zh-CN"/>
              <a:t>:</a:t>
            </a:r>
            <a:endParaRPr lang="en-US" altLang="zh-CN"/>
          </a:p>
          <a:p>
            <a:r>
              <a:rPr lang="zh-CN" altLang="en-US"/>
              <a:t>此应用程序的目标是通过数据提供商的</a:t>
            </a:r>
            <a:r>
              <a:rPr lang="en-US" altLang="zh-CN"/>
              <a:t> API </a:t>
            </a:r>
            <a:r>
              <a:rPr lang="zh-CN" altLang="en-US"/>
              <a:t>接口为用户提供一个美观简洁的天气查询功能，其包含了短期天气的信息，包括气温、降雨、空气质量等。</a:t>
            </a:r>
            <a:endParaRPr lang="zh-CN" altLang="en-US"/>
          </a:p>
          <a:p>
            <a:r>
              <a:rPr lang="zh-CN" altLang="en-US"/>
              <a:t>对于天气查询软件的需求，需要简洁大气，在打开软件的第一时间就能看到当前重要的天气数据，当前气温，降雨概率等。</a:t>
            </a:r>
            <a:endParaRPr lang="zh-CN" altLang="en-US"/>
          </a:p>
          <a:p>
            <a:r>
              <a:rPr lang="zh-CN" altLang="en-US"/>
              <a:t>制定功能和非功能性需求。</a:t>
            </a:r>
            <a:endParaRPr lang="zh-CN" altLang="en-US"/>
          </a:p>
        </p:txBody>
      </p:sp>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zh-CN" altLang="en-US" b="1" spc="300" dirty="0">
                <a:solidFill>
                  <a:schemeClr val="tx1">
                    <a:lumMod val="85000"/>
                    <a:lumOff val="15000"/>
                  </a:schemeClr>
                </a:solidFill>
                <a:latin typeface="+mn-ea"/>
                <a:sym typeface="+mn-ea"/>
              </a:rPr>
              <a:t>系统功能及页面设计</a:t>
            </a:r>
            <a:endParaRPr lang="zh-CN" altLang="en-US" b="1" spc="300" dirty="0">
              <a:solidFill>
                <a:schemeClr val="tx1">
                  <a:lumMod val="85000"/>
                  <a:lumOff val="15000"/>
                </a:schemeClr>
              </a:solidFill>
              <a:latin typeface="+mn-ea"/>
            </a:endParaRPr>
          </a:p>
          <a:p>
            <a:r>
              <a:rPr lang="zh-CN" altLang="en-US"/>
              <a:t>主页面：</a:t>
            </a:r>
            <a:endParaRPr lang="zh-CN" altLang="en-US"/>
          </a:p>
        </p:txBody>
      </p:sp>
      <p:pic>
        <p:nvPicPr>
          <p:cNvPr id="4" name="图片 3"/>
          <p:cNvPicPr>
            <a:picLocks noChangeAspect="1"/>
          </p:cNvPicPr>
          <p:nvPr/>
        </p:nvPicPr>
        <p:blipFill>
          <a:blip r:embed="rId1"/>
          <a:stretch>
            <a:fillRect/>
          </a:stretch>
        </p:blipFill>
        <p:spPr>
          <a:xfrm>
            <a:off x="2064385" y="1016000"/>
            <a:ext cx="3352800" cy="5632450"/>
          </a:xfrm>
          <a:prstGeom prst="rect">
            <a:avLst/>
          </a:prstGeom>
        </p:spPr>
      </p:pic>
      <p:sp>
        <p:nvSpPr>
          <p:cNvPr id="5" name="文本框 4"/>
          <p:cNvSpPr txBox="1"/>
          <p:nvPr/>
        </p:nvSpPr>
        <p:spPr>
          <a:xfrm>
            <a:off x="5689600" y="1952625"/>
            <a:ext cx="4093845" cy="1476375"/>
          </a:xfrm>
          <a:prstGeom prst="rect">
            <a:avLst/>
          </a:prstGeom>
          <a:noFill/>
        </p:spPr>
        <p:txBody>
          <a:bodyPr wrap="square" rtlCol="0">
            <a:spAutoFit/>
          </a:bodyPr>
          <a:p>
            <a:r>
              <a:rPr lang="zh-CN" altLang="en-US"/>
              <a:t>主页面用于显示主要的天气信息</a:t>
            </a:r>
            <a:endParaRPr lang="zh-CN" altLang="en-US"/>
          </a:p>
          <a:p>
            <a:r>
              <a:rPr lang="zh-CN" altLang="en-US"/>
              <a:t>左上角用于打开地图选点获取天气状况</a:t>
            </a:r>
            <a:endParaRPr lang="zh-CN" altLang="en-US"/>
          </a:p>
          <a:p>
            <a:r>
              <a:rPr lang="zh-CN" altLang="en-US"/>
              <a:t>有角用于管理保存的城市</a:t>
            </a:r>
            <a:endParaRPr lang="zh-CN" altLang="en-US"/>
          </a:p>
          <a:p>
            <a:r>
              <a:rPr lang="zh-CN" altLang="en-US"/>
              <a:t>更多天气预报功能可以查看更加详细的天气状况。</a:t>
            </a:r>
            <a:endParaRPr lang="zh-CN" altLang="en-US"/>
          </a:p>
        </p:txBody>
      </p:sp>
    </p:spTree>
    <p:custDataLst>
      <p:tags r:id="rId2"/>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endParaRPr lang="zh-CN" altLang="en-US"/>
          </a:p>
          <a:p>
            <a:endParaRPr lang="zh-CN" altLang="en-US"/>
          </a:p>
          <a:p>
            <a:r>
              <a:rPr lang="zh-CN" altLang="en-US"/>
              <a:t>保存的城市界面：</a:t>
            </a:r>
            <a:endParaRPr lang="zh-CN" altLang="en-US"/>
          </a:p>
        </p:txBody>
      </p:sp>
      <p:pic>
        <p:nvPicPr>
          <p:cNvPr id="3" name="图片 2"/>
          <p:cNvPicPr>
            <a:picLocks noChangeAspect="1"/>
          </p:cNvPicPr>
          <p:nvPr/>
        </p:nvPicPr>
        <p:blipFill>
          <a:blip r:embed="rId1"/>
          <a:stretch>
            <a:fillRect/>
          </a:stretch>
        </p:blipFill>
        <p:spPr>
          <a:xfrm>
            <a:off x="3286125" y="1350010"/>
            <a:ext cx="2809875" cy="5203190"/>
          </a:xfrm>
          <a:prstGeom prst="rect">
            <a:avLst/>
          </a:prstGeom>
        </p:spPr>
      </p:pic>
      <p:sp>
        <p:nvSpPr>
          <p:cNvPr id="4" name="文本框 3"/>
          <p:cNvSpPr txBox="1"/>
          <p:nvPr/>
        </p:nvSpPr>
        <p:spPr>
          <a:xfrm>
            <a:off x="6305550" y="2105025"/>
            <a:ext cx="4064000" cy="922020"/>
          </a:xfrm>
          <a:prstGeom prst="rect">
            <a:avLst/>
          </a:prstGeom>
          <a:noFill/>
        </p:spPr>
        <p:txBody>
          <a:bodyPr wrap="square" rtlCol="0">
            <a:spAutoFit/>
          </a:bodyPr>
          <a:p>
            <a:r>
              <a:rPr lang="zh-CN" altLang="en-US"/>
              <a:t>不同城市卡片展示用户保存的城市，右上角可以提供增加保存城市的功能。</a:t>
            </a:r>
            <a:endParaRPr lang="zh-CN" altLang="en-US"/>
          </a:p>
          <a:p>
            <a:r>
              <a:rPr lang="en-US" altLang="zh-CN"/>
              <a:t> </a:t>
            </a:r>
            <a:endParaRPr lang="en-US" altLang="zh-CN"/>
          </a:p>
        </p:txBody>
      </p:sp>
    </p:spTree>
    <p:custDataLst>
      <p:tags r:id="rId2"/>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内容占位符 2"/>
          <p:cNvPicPr>
            <a:picLocks noChangeAspect="1"/>
          </p:cNvPicPr>
          <p:nvPr>
            <p:ph idx="1"/>
          </p:nvPr>
        </p:nvPicPr>
        <p:blipFill>
          <a:blip r:embed="rId1"/>
          <a:stretch>
            <a:fillRect/>
          </a:stretch>
        </p:blipFill>
        <p:spPr>
          <a:xfrm>
            <a:off x="2752725" y="588645"/>
            <a:ext cx="2966085" cy="5817870"/>
          </a:xfrm>
          <a:prstGeom prst="rect">
            <a:avLst/>
          </a:prstGeom>
        </p:spPr>
      </p:pic>
      <p:sp>
        <p:nvSpPr>
          <p:cNvPr id="4" name="文本框 3"/>
          <p:cNvSpPr txBox="1"/>
          <p:nvPr/>
        </p:nvSpPr>
        <p:spPr>
          <a:xfrm>
            <a:off x="877570" y="521970"/>
            <a:ext cx="4064000" cy="645160"/>
          </a:xfrm>
          <a:prstGeom prst="rect">
            <a:avLst/>
          </a:prstGeom>
          <a:noFill/>
        </p:spPr>
        <p:txBody>
          <a:bodyPr wrap="square" rtlCol="0">
            <a:spAutoFit/>
          </a:bodyPr>
          <a:p>
            <a:r>
              <a:rPr lang="zh-CN" altLang="en-US">
                <a:sym typeface="+mn-ea"/>
              </a:rPr>
              <a:t>添加城市界面：</a:t>
            </a:r>
            <a:endParaRPr lang="zh-CN" altLang="en-US"/>
          </a:p>
          <a:p>
            <a:endParaRPr lang="zh-CN" altLang="en-US"/>
          </a:p>
        </p:txBody>
      </p:sp>
      <p:sp>
        <p:nvSpPr>
          <p:cNvPr id="5" name="文本框 4"/>
          <p:cNvSpPr txBox="1"/>
          <p:nvPr/>
        </p:nvSpPr>
        <p:spPr>
          <a:xfrm>
            <a:off x="6045835" y="1932305"/>
            <a:ext cx="4064000" cy="645160"/>
          </a:xfrm>
          <a:prstGeom prst="rect">
            <a:avLst/>
          </a:prstGeom>
          <a:noFill/>
        </p:spPr>
        <p:txBody>
          <a:bodyPr wrap="square" rtlCol="0">
            <a:spAutoFit/>
          </a:bodyPr>
          <a:p>
            <a:r>
              <a:rPr lang="zh-CN" altLang="en-US"/>
              <a:t>通过调用系统</a:t>
            </a:r>
            <a:r>
              <a:rPr lang="en-US" altLang="zh-CN"/>
              <a:t> GPS </a:t>
            </a:r>
            <a:r>
              <a:rPr lang="zh-CN" altLang="en-US"/>
              <a:t>实现选择城市或者通过列表选择对应的城市</a:t>
            </a:r>
            <a:endParaRPr lang="zh-CN" altLang="en-US"/>
          </a:p>
        </p:txBody>
      </p:sp>
    </p:spTree>
    <p:custDataLst>
      <p:tags r:id="rId2"/>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内容占位符 2"/>
          <p:cNvPicPr>
            <a:picLocks noChangeAspect="1"/>
          </p:cNvPicPr>
          <p:nvPr>
            <p:ph idx="1"/>
          </p:nvPr>
        </p:nvPicPr>
        <p:blipFill>
          <a:blip r:embed="rId1"/>
          <a:stretch>
            <a:fillRect/>
          </a:stretch>
        </p:blipFill>
        <p:spPr>
          <a:xfrm>
            <a:off x="2527300" y="720725"/>
            <a:ext cx="2266950" cy="4717415"/>
          </a:xfrm>
          <a:prstGeom prst="rect">
            <a:avLst/>
          </a:prstGeom>
        </p:spPr>
      </p:pic>
      <p:sp>
        <p:nvSpPr>
          <p:cNvPr id="4" name="文本框 3"/>
          <p:cNvSpPr txBox="1"/>
          <p:nvPr/>
        </p:nvSpPr>
        <p:spPr>
          <a:xfrm>
            <a:off x="899160" y="596265"/>
            <a:ext cx="4064000" cy="368300"/>
          </a:xfrm>
          <a:prstGeom prst="rect">
            <a:avLst/>
          </a:prstGeom>
          <a:noFill/>
        </p:spPr>
        <p:txBody>
          <a:bodyPr wrap="square" rtlCol="0">
            <a:spAutoFit/>
          </a:bodyPr>
          <a:p>
            <a:r>
              <a:rPr lang="zh-CN" altLang="en-US"/>
              <a:t>地图选择界面：</a:t>
            </a:r>
            <a:endParaRPr lang="zh-CN" altLang="en-US"/>
          </a:p>
        </p:txBody>
      </p:sp>
      <p:sp>
        <p:nvSpPr>
          <p:cNvPr id="5" name="文本框 4"/>
          <p:cNvSpPr txBox="1"/>
          <p:nvPr/>
        </p:nvSpPr>
        <p:spPr>
          <a:xfrm>
            <a:off x="6478905" y="1987550"/>
            <a:ext cx="4064000" cy="368300"/>
          </a:xfrm>
          <a:prstGeom prst="rect">
            <a:avLst/>
          </a:prstGeom>
          <a:noFill/>
        </p:spPr>
        <p:txBody>
          <a:bodyPr wrap="square" rtlCol="0">
            <a:spAutoFit/>
          </a:bodyPr>
          <a:p>
            <a:r>
              <a:rPr lang="zh-CN" altLang="en-US"/>
              <a:t>通过调用高德</a:t>
            </a:r>
            <a:r>
              <a:rPr lang="en-US" altLang="zh-CN"/>
              <a:t> API </a:t>
            </a:r>
            <a:r>
              <a:rPr lang="zh-CN" altLang="en-US"/>
              <a:t>实现地图功能。</a:t>
            </a:r>
            <a:endParaRPr lang="zh-CN" altLang="en-US"/>
          </a:p>
        </p:txBody>
      </p:sp>
    </p:spTree>
    <p:custDataLst>
      <p:tags r:id="rId2"/>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zh-CN" altLang="en-US"/>
              <a:t>总结</a:t>
            </a:r>
            <a:endParaRPr lang="zh-CN" altLang="en-US"/>
          </a:p>
          <a:p>
            <a:r>
              <a:rPr lang="zh-CN" altLang="en-US"/>
              <a:t>通过本次</a:t>
            </a:r>
            <a:r>
              <a:rPr lang="en-US" altLang="zh-CN"/>
              <a:t> Android </a:t>
            </a:r>
            <a:r>
              <a:rPr lang="zh-CN" altLang="en-US"/>
              <a:t>系统及应用开发项目，团队在技术能力、项目管理和团队协作等方面都取得了显著的进步，同时也为未来的</a:t>
            </a:r>
            <a:r>
              <a:rPr lang="en-US" altLang="zh-CN"/>
              <a:t> Android </a:t>
            </a:r>
            <a:r>
              <a:rPr lang="zh-CN" altLang="en-US"/>
              <a:t>应用开发工作积累了宝贵的经验。我们将继续努力，不断创新，为</a:t>
            </a:r>
            <a:r>
              <a:rPr lang="en-US" altLang="zh-CN"/>
              <a:t> Android </a:t>
            </a:r>
            <a:r>
              <a:rPr lang="zh-CN" altLang="en-US"/>
              <a:t>应用生态的发展贡献更多的力量。</a:t>
            </a:r>
            <a:endParaRPr lang="zh-CN" altLang="en-US"/>
          </a:p>
          <a:p>
            <a:r>
              <a:rPr lang="zh-CN" altLang="en-US"/>
              <a:t>我积累了更多的实际经验。我深知保持谦虚和谨慎的重要性，不自以为是，不仅仅局限于自认为已经掌握很多，而是要时刻向他人请教。工作不仅是实践和应用的过程，同时也是学习的过程。我们需要加强与他人的沟通学习，以便能够与他人充分交流、共同成长。</a:t>
            </a:r>
            <a:endParaRPr lang="zh-CN" altLang="en-US"/>
          </a:p>
        </p:txBody>
      </p:sp>
    </p:spTree>
    <p:custDataLst>
      <p:tags r:id="rId1"/>
    </p:custDataLst>
  </p:cSld>
  <p:clrMapOvr>
    <a:masterClrMapping/>
  </p:clrMapOvr>
</p:sld>
</file>

<file path=ppt/tags/tag1.xml><?xml version="1.0" encoding="utf-8"?>
<p:tagLst xmlns:p="http://schemas.openxmlformats.org/presentationml/2006/main">
  <p:tag name="KSO_WM_UNIT_TYPE" val="i"/>
  <p:tag name="KSO_WM_UNIT_INDEX" val="1"/>
  <p:tag name="KSO_WM_BEAUTIFY_FLAG" val="#wm#"/>
  <p:tag name="KSO_WM_TAG_VERSION" val="3.0"/>
  <p:tag name="KSO_WM_UNIT_ID" val="_1*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1*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UNIT_VALUE" val="16"/>
</p:tagLst>
</file>

<file path=ppt/tags/tag3.xml><?xml version="1.0" encoding="utf-8"?>
<p:tagLst xmlns:p="http://schemas.openxmlformats.org/presentationml/2006/main">
  <p:tag name="KSO_WM_UNIT_TYPE" val="b"/>
  <p:tag name="KSO_WM_UNIT_INDEX" val="1"/>
  <p:tag name="KSO_WM_BEAUTIFY_FLAG" val="#wm#"/>
  <p:tag name="KSO_WM_TAG_VERSION" val="3.0"/>
  <p:tag name="KSO_WM_UNIT_PRESET_TEXT" val="单击此处编辑副标题"/>
  <p:tag name="KSO_WM_UNIT_ID" val="_1*b*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UNIT_VALUE" val="50"/>
</p:tagLst>
</file>

<file path=ppt/tags/tag4.xml><?xml version="1.0" encoding="utf-8"?>
<p:tagLst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xml><?xml version="1.0" encoding="utf-8"?>
<p:tagLst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xml><?xml version="1.0" encoding="utf-8"?>
<p:tagLst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xml><?xml version="1.0" encoding="utf-8"?>
<p:tagLst xmlns:p="http://schemas.openxmlformats.org/presentationml/2006/main">
  <p:tag name="KSO_WM_UNIT_TYPE" val="f"/>
  <p:tag name="KSO_WM_UNIT_SUBTYPE" val="d"/>
  <p:tag name="KSO_WM_UNIT_INDEX" val="2"/>
  <p:tag name="KSO_WM_BEAUTIFY_FLAG" val="#wm#"/>
  <p:tag name="KSO_WM_TAG_VERSION" val="3.0"/>
  <p:tag name="KSO_WM_UNIT_PRESET_TEXT" val="联系方式"/>
  <p:tag name="KSO_WM_UNIT_ID" val="_1*f*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VALUE" val="20"/>
</p:tagLst>
</file>

<file path=ppt/tags/tag8.xml><?xml version="1.0" encoding="utf-8"?>
<p:tagLst xmlns:p="http://schemas.openxmlformats.org/presentationml/2006/main">
  <p:tag name="KSO_WM_UNIT_TYPE" val="f"/>
  <p:tag name="KSO_WM_UNIT_SUBTYPE" val="b"/>
  <p:tag name="KSO_WM_UNIT_INDEX" val="1"/>
  <p:tag name="KSO_WM_BEAUTIFY_FLAG" val="#wm#"/>
  <p:tag name="KSO_WM_TAG_VERSION" val="3.0"/>
  <p:tag name="KSO_WM_UNIT_PRESET_TEXT" val="署名"/>
  <p:tag name="KSO_WM_UNIT_ID" val="_1*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VALUE" val="16"/>
</p:tagLst>
</file>

<file path=ppt/tags/tag9.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2*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10.xml><?xml version="1.0" encoding="utf-8"?>
<p:tagLst xmlns:p="http://schemas.openxmlformats.org/presentationml/2006/main">
  <p:tag name="KSO_WM_UNIT_TYPE" val="f"/>
  <p:tag name="KSO_WM_UNIT_SUBTYPE" val="a"/>
  <p:tag name="KSO_WM_UNIT_INDEX" val="1"/>
  <p:tag name="KSO_WM_BEAUTIFY_FLAG" val="#wm#"/>
  <p:tag name="KSO_WM_TAG_VERSION" val="3.0"/>
  <p:tag name="KSO_WM_UNIT_PRESET_TEXT" val="单击此处编辑母版文本样式&#10;第二级&#10;第三级&#10;第四级&#10;第五级"/>
  <p:tag name="KSO_WM_UNIT_ID" val="_2*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xml><?xml version="1.0" encoding="utf-8"?>
<p:tagLst xmlns:p="http://schemas.openxmlformats.org/presentationml/2006/main">
  <p:tag name="KSO_WM_UNIT_ID" val="_2**"/>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xml><?xml version="1.0" encoding="utf-8"?>
<p:tagLst xmlns:p="http://schemas.openxmlformats.org/presentationml/2006/main">
  <p:tag name="KSO_WM_UNIT_ID" val="_2**"/>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xml><?xml version="1.0" encoding="utf-8"?>
<p:tagLst xmlns:p="http://schemas.openxmlformats.org/presentationml/2006/main">
  <p:tag name="KSO_WM_UNIT_ID" val="_2**"/>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4.xml><?xml version="1.0" encoding="utf-8"?>
<p:tagLst xmlns:p="http://schemas.openxmlformats.org/presentationml/2006/main">
  <p:tag name="KSO_WM_UNIT_TYPE" val="i"/>
  <p:tag name="KSO_WM_UNIT_INDEX" val="2"/>
  <p:tag name="KSO_WM_BEAUTIFY_FLAG" val="#wm#"/>
  <p:tag name="KSO_WM_TAG_VERSION" val="3.0"/>
  <p:tag name="KSO_WM_UNIT_ID" val="_3*i*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5.xml><?xml version="1.0" encoding="utf-8"?>
<p:tagLst xmlns:p="http://schemas.openxmlformats.org/presentationml/2006/main">
  <p:tag name="KSO_WM_UNIT_TYPE" val="i"/>
  <p:tag name="KSO_WM_UNIT_INDEX" val="3"/>
  <p:tag name="KSO_WM_BEAUTIFY_FLAG" val="#wm#"/>
  <p:tag name="KSO_WM_TAG_VERSION" val="3.0"/>
  <p:tag name="KSO_WM_UNIT_ID" val="_3*i*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6.xml><?xml version="1.0" encoding="utf-8"?>
<p:tagLst xmlns:p="http://schemas.openxmlformats.org/presentationml/2006/main">
  <p:tag name="KSO_WM_UNIT_TYPE" val="i"/>
  <p:tag name="KSO_WM_UNIT_INDEX" val="1"/>
  <p:tag name="KSO_WM_BEAUTIFY_FLAG" val="#wm#"/>
  <p:tag name="KSO_WM_TAG_VERSION" val="3.0"/>
  <p:tag name="KSO_WM_UNIT_ID" val="_3*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7.xml><?xml version="1.0" encoding="utf-8"?>
<p:tagLst xmlns:p="http://schemas.openxmlformats.org/presentationml/2006/main">
  <p:tag name="KSO_WM_UNIT_TYPE" val="a"/>
  <p:tag name="KSO_WM_UNIT_INDEX" val="1"/>
  <p:tag name="KSO_WM_BEAUTIFY_FLAG" val="#wm#"/>
  <p:tag name="KSO_WM_TAG_VERSION" val="3.0"/>
  <p:tag name="KSO_WM_UNIT_PRESET_TEXT" val="标题"/>
  <p:tag name="KSO_WM_UNIT_ID" val="_3*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1"/>
  <p:tag name="KSO_WM_UNIT_VALUE" val="3"/>
</p:tagLst>
</file>

<file path=ppt/tags/tag18.xml><?xml version="1.0" encoding="utf-8"?>
<p:tagLst xmlns:p="http://schemas.openxmlformats.org/presentationml/2006/main">
  <p:tag name="KSO_WM_UNIT_ID" val="_3**"/>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9.xml><?xml version="1.0" encoding="utf-8"?>
<p:tagLst xmlns:p="http://schemas.openxmlformats.org/presentationml/2006/main">
  <p:tag name="KSO_WM_UNIT_ID" val="_3**"/>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0.xml><?xml version="1.0" encoding="utf-8"?>
<p:tagLst xmlns:p="http://schemas.openxmlformats.org/presentationml/2006/main">
  <p:tag name="KSO_WM_UNIT_ID" val="_3**"/>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1.xml><?xml version="1.0" encoding="utf-8"?>
<p:tagLst xmlns:p="http://schemas.openxmlformats.org/presentationml/2006/main">
  <p:tag name="KSO_WM_UNIT_TYPE" val="i"/>
  <p:tag name="KSO_WM_UNIT_INDEX" val="2"/>
  <p:tag name="KSO_WM_BEAUTIFY_FLAG" val="#wm#"/>
  <p:tag name="KSO_WM_TAG_VERSION" val="3.0"/>
  <p:tag name="KSO_WM_UNIT_ID" val="_4*i*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2.xml><?xml version="1.0" encoding="utf-8"?>
<p:tagLst xmlns:p="http://schemas.openxmlformats.org/presentationml/2006/main">
  <p:tag name="KSO_WM_UNIT_TYPE" val="i"/>
  <p:tag name="KSO_WM_UNIT_INDEX" val="1"/>
  <p:tag name="KSO_WM_BEAUTIFY_FLAG" val="#wm#"/>
  <p:tag name="KSO_WM_TAG_VERSION" val="3.0"/>
  <p:tag name="KSO_WM_UNIT_ID" val="_4*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3.xml><?xml version="1.0" encoding="utf-8"?>
<p:tagLst xmlns:p="http://schemas.openxmlformats.org/presentationml/2006/main">
  <p:tag name="KSO_WM_UNIT_TYPE" val="i"/>
  <p:tag name="KSO_WM_UNIT_INDEX" val="3"/>
  <p:tag name="KSO_WM_BEAUTIFY_FLAG" val="#wm#"/>
  <p:tag name="KSO_WM_TAG_VERSION" val="3.0"/>
  <p:tag name="KSO_WM_UNIT_ID" val="_4*i*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4.xml><?xml version="1.0" encoding="utf-8"?>
<p:tagLst xmlns:p="http://schemas.openxmlformats.org/presentationml/2006/main">
  <p:tag name="KSO_WM_UNIT_TYPE" val="a"/>
  <p:tag name="KSO_WM_UNIT_INDEX" val="1"/>
  <p:tag name="KSO_WM_BEAUTIFY_FLAG" val="#wm#"/>
  <p:tag name="KSO_WM_TAG_VERSION" val="3.0"/>
  <p:tag name="KSO_WM_UNIT_PRESET_TEXT" val="单击编辑母版标题"/>
  <p:tag name="KSO_WM_UNIT_ID" val="_4*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UNIT_VALUE" val="12"/>
</p:tagLst>
</file>

<file path=ppt/tags/tag25.xml><?xml version="1.0" encoding="utf-8"?>
<p:tagLst xmlns:p="http://schemas.openxmlformats.org/presentationml/2006/main">
  <p:tag name="KSO_WM_UNIT_TYPE" val="e"/>
  <p:tag name="KSO_WM_UNIT_INDEX" val="1"/>
  <p:tag name="KSO_WM_BEAUTIFY_FLAG" val="#wm#"/>
  <p:tag name="KSO_WM_TAG_VERSION" val="3.0"/>
  <p:tag name="KSO_WM_UNIT_PRESET_TEXT" val="节编号"/>
  <p:tag name="KSO_WM_UNIT_ID" val="_4*e*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6.xml><?xml version="1.0" encoding="utf-8"?>
<p:tagLst xmlns:p="http://schemas.openxmlformats.org/presentationml/2006/main">
  <p:tag name="KSO_WM_UNIT_ID" val="_4**"/>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7.xml><?xml version="1.0" encoding="utf-8"?>
<p:tagLst xmlns:p="http://schemas.openxmlformats.org/presentationml/2006/main">
  <p:tag name="KSO_WM_UNIT_ID" val="_4**"/>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8.xml><?xml version="1.0" encoding="utf-8"?>
<p:tagLst xmlns:p="http://schemas.openxmlformats.org/presentationml/2006/main">
  <p:tag name="KSO_WM_UNIT_ID" val="_4**"/>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9.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5*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30.xml><?xml version="1.0" encoding="utf-8"?>
<p:tagLst xmlns:p="http://schemas.openxmlformats.org/presentationml/2006/main">
  <p:tag name="KSO_WM_UNIT_TYPE" val="f"/>
  <p:tag name="KSO_WM_UNIT_SUBTYPE" val="a"/>
  <p:tag name="KSO_WM_UNIT_INDEX" val="1"/>
  <p:tag name="KSO_WM_BEAUTIFY_FLAG" val="#wm#"/>
  <p:tag name="KSO_WM_TAG_VERSION" val="3.0"/>
  <p:tag name="KSO_WM_UNIT_PRESET_TEXT" val="单击此处编辑母版文本样式&#10;第二级&#10;第三级&#10;第四级&#10;第五级"/>
  <p:tag name="KSO_WM_UNIT_ID" val="_5*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1.xml><?xml version="1.0" encoding="utf-8"?>
<p:tagLst xmlns:p="http://schemas.openxmlformats.org/presentationml/2006/main">
  <p:tag name="KSO_WM_UNIT_TYPE" val="f"/>
  <p:tag name="KSO_WM_UNIT_SUBTYPE" val="a"/>
  <p:tag name="KSO_WM_UNIT_INDEX" val="2"/>
  <p:tag name="KSO_WM_BEAUTIFY_FLAG" val="#wm#"/>
  <p:tag name="KSO_WM_TAG_VERSION" val="3.0"/>
  <p:tag name="KSO_WM_UNIT_PRESET_TEXT" val="单击此处编辑母版文本样式&#10;第二级&#10;第三级&#10;第四级&#10;第五级"/>
  <p:tag name="KSO_WM_UNIT_ID" val="_5*f*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2.xml><?xml version="1.0" encoding="utf-8"?>
<p:tagLst xmlns:p="http://schemas.openxmlformats.org/presentationml/2006/main">
  <p:tag name="KSO_WM_UNIT_ID" val="_5**"/>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3.xml><?xml version="1.0" encoding="utf-8"?>
<p:tagLst xmlns:p="http://schemas.openxmlformats.org/presentationml/2006/main">
  <p:tag name="KSO_WM_UNIT_ID" val="_5**"/>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4.xml><?xml version="1.0" encoding="utf-8"?>
<p:tagLst xmlns:p="http://schemas.openxmlformats.org/presentationml/2006/main">
  <p:tag name="KSO_WM_UNIT_ID" val="_5**"/>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5.xml><?xml version="1.0" encoding="utf-8"?>
<p:tagLst xmlns:p="http://schemas.openxmlformats.org/presentationml/2006/main">
  <p:tag name="KSO_WM_UNIT_TYPE" val="h_a"/>
  <p:tag name="KSO_WM_UNIT_INDEX" val="1_1"/>
  <p:tag name="KSO_WM_BEAUTIFY_FLAG" val="#wm#"/>
  <p:tag name="KSO_WM_TAG_VERSION" val="3.0"/>
  <p:tag name="KSO_WM_UNIT_PRESET_TEXT" val="单击此处编辑母版标题样式"/>
  <p:tag name="KSO_WM_UNIT_ID" val="_6*h_a*1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
  <p:tag name="KSO_WM_UNIT_ISCONTENTSTITLE" val="0"/>
</p:tagLst>
</file>

<file path=ppt/tags/tag36.xml><?xml version="1.0" encoding="utf-8"?>
<p:tagLst xmlns:p="http://schemas.openxmlformats.org/presentationml/2006/main">
  <p:tag name="KSO_WM_UNIT_TYPE" val="h_f"/>
  <p:tag name="KSO_WM_UNIT_SUBTYPE" val="a"/>
  <p:tag name="KSO_WM_UNIT_INDEX" val="1_1"/>
  <p:tag name="KSO_WM_BEAUTIFY_FLAG" val="#wm#"/>
  <p:tag name="KSO_WM_TAG_VERSION" val="3.0"/>
  <p:tag name="KSO_WM_UNIT_PRESET_TEXT" val="单击此处编辑母版文本样式&#10;第二级&#10;第三级&#10;第四级&#10;第五级"/>
  <p:tag name="KSO_WM_UNIT_ID" val="_6*h_f*1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
</p:tagLst>
</file>

<file path=ppt/tags/tag37.xml><?xml version="1.0" encoding="utf-8"?>
<p:tagLst xmlns:p="http://schemas.openxmlformats.org/presentationml/2006/main">
  <p:tag name="KSO_WM_UNIT_TYPE" val="h_a"/>
  <p:tag name="KSO_WM_UNIT_INDEX" val="2_1"/>
  <p:tag name="KSO_WM_BEAUTIFY_FLAG" val="#wm#"/>
  <p:tag name="KSO_WM_TAG_VERSION" val="3.0"/>
  <p:tag name="KSO_WM_UNIT_PRESET_TEXT" val="单击此处编辑母版标题样式"/>
  <p:tag name="KSO_WM_UNIT_ID" val="_6*h_a*2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
  <p:tag name="KSO_WM_UNIT_ISCONTENTSTITLE" val="0"/>
  <p:tag name="KSO_WM_UNIT_VALUE" val="20"/>
</p:tagLst>
</file>

<file path=ppt/tags/tag38.xml><?xml version="1.0" encoding="utf-8"?>
<p:tagLst xmlns:p="http://schemas.openxmlformats.org/presentationml/2006/main">
  <p:tag name="KSO_WM_UNIT_TYPE" val="h_f"/>
  <p:tag name="KSO_WM_UNIT_SUBTYPE" val="a"/>
  <p:tag name="KSO_WM_UNIT_INDEX" val="2_1"/>
  <p:tag name="KSO_WM_BEAUTIFY_FLAG" val="#wm#"/>
  <p:tag name="KSO_WM_TAG_VERSION" val="3.0"/>
  <p:tag name="KSO_WM_UNIT_PRESET_TEXT" val="单击此处编辑母版文本样式&#10;第二级&#10;第三级&#10;第四级&#10;第五级"/>
  <p:tag name="KSO_WM_UNIT_ID" val="_6*h_f*2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
</p:tagLst>
</file>

<file path=ppt/tags/tag39.xml><?xml version="1.0" encoding="utf-8"?>
<p:tagLst xmlns:p="http://schemas.openxmlformats.org/presentationml/2006/main">
  <p:tag name="KSO_WM_UNIT_ID" val="_6**"/>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0.xml><?xml version="1.0" encoding="utf-8"?>
<p:tagLst xmlns:p="http://schemas.openxmlformats.org/presentationml/2006/main">
  <p:tag name="KSO_WM_UNIT_ID" val="_6**"/>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1.xml><?xml version="1.0" encoding="utf-8"?>
<p:tagLst xmlns:p="http://schemas.openxmlformats.org/presentationml/2006/main">
  <p:tag name="KSO_WM_UNIT_ID" val="_6**"/>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2.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6*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UNIT_VALUE" val="29"/>
</p:tagLst>
</file>

<file path=ppt/tags/tag43.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7*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44.xml><?xml version="1.0" encoding="utf-8"?>
<p:tagLst xmlns:p="http://schemas.openxmlformats.org/presentationml/2006/main">
  <p:tag name="KSO_WM_UNIT_ID" val="_7**"/>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5.xml><?xml version="1.0" encoding="utf-8"?>
<p:tagLst xmlns:p="http://schemas.openxmlformats.org/presentationml/2006/main">
  <p:tag name="KSO_WM_UNIT_ID" val="_7**"/>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6.xml><?xml version="1.0" encoding="utf-8"?>
<p:tagLst xmlns:p="http://schemas.openxmlformats.org/presentationml/2006/main">
  <p:tag name="KSO_WM_UNIT_ID" val="_7**"/>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7.xml><?xml version="1.0" encoding="utf-8"?>
<p:tagLst xmlns:p="http://schemas.openxmlformats.org/presentationml/2006/main">
  <p:tag name="KSO_WM_UNIT_ID" val="_8**"/>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8.xml><?xml version="1.0" encoding="utf-8"?>
<p:tagLst xmlns:p="http://schemas.openxmlformats.org/presentationml/2006/main">
  <p:tag name="KSO_WM_UNIT_ID" val="_8**"/>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9.xml><?xml version="1.0" encoding="utf-8"?>
<p:tagLst xmlns:p="http://schemas.openxmlformats.org/presentationml/2006/main">
  <p:tag name="KSO_WM_UNIT_ID" val="_8**"/>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0.xml><?xml version="1.0" encoding="utf-8"?>
<p:tagLst xmlns:p="http://schemas.openxmlformats.org/presentationml/2006/main">
  <p:tag name="KSO_WM_UNIT_TYPE" val="f"/>
  <p:tag name="KSO_WM_UNIT_SUBTYPE" val="a"/>
  <p:tag name="KSO_WM_UNIT_INDEX" val="1"/>
  <p:tag name="KSO_WM_BEAUTIFY_FLAG" val="#wm#"/>
  <p:tag name="KSO_WM_TAG_VERSION" val="3.0"/>
  <p:tag name="KSO_WM_UNIT_PRESET_TEXT" val="单击此处编辑母版文本样式&#10;第二级&#10;第三级&#10;第四级&#10;第五级"/>
  <p:tag name="KSO_WM_UNIT_ID" val="_9*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1.xml><?xml version="1.0" encoding="utf-8"?>
<p:tagLst xmlns:p="http://schemas.openxmlformats.org/presentationml/2006/main">
  <p:tag name="KSO_WM_UNIT_ID" val="_9**"/>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2.xml><?xml version="1.0" encoding="utf-8"?>
<p:tagLst xmlns:p="http://schemas.openxmlformats.org/presentationml/2006/main">
  <p:tag name="KSO_WM_UNIT_ID" val="_9**"/>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3.xml><?xml version="1.0" encoding="utf-8"?>
<p:tagLst xmlns:p="http://schemas.openxmlformats.org/presentationml/2006/main">
  <p:tag name="KSO_WM_UNIT_ID" val="_9**"/>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4.xml><?xml version="1.0" encoding="utf-8"?>
<p:tagLst xmlns:p="http://schemas.openxmlformats.org/presentationml/2006/main">
  <p:tag name="KSO_WM_UNIT_TYPE" val="b"/>
  <p:tag name="KSO_WM_UNIT_INDEX" val="1"/>
  <p:tag name="KSO_WM_BEAUTIFY_FLAG" val="#wm#"/>
  <p:tag name="KSO_WM_TAG_VERSION" val="3.0"/>
  <p:tag name="KSO_WM_UNIT_PRESET_TEXT" val="单击此处编辑副标题"/>
  <p:tag name="KSO_WM_UNIT_ID" val="_10*b*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55.xml><?xml version="1.0" encoding="utf-8"?>
<p:tagLst xmlns:p="http://schemas.openxmlformats.org/presentationml/2006/main">
  <p:tag name="KSO_WM_UNIT_ID" val="_1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6.xml><?xml version="1.0" encoding="utf-8"?>
<p:tagLst xmlns:p="http://schemas.openxmlformats.org/presentationml/2006/main">
  <p:tag name="KSO_WM_UNIT_ID" val="_1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7.xml><?xml version="1.0" encoding="utf-8"?>
<p:tagLst xmlns:p="http://schemas.openxmlformats.org/presentationml/2006/main">
  <p:tag name="KSO_WM_UNIT_ID" val="_1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8.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10*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UNIT_VALUE" val="29"/>
</p:tagLst>
</file>

<file path=ppt/tags/tag59.xml><?xml version="1.0" encoding="utf-8"?>
<p:tagLst xmlns:p="http://schemas.openxmlformats.org/presentationml/2006/main">
  <p:tag name="KSO_WM_UNIT_TYPE" val="i"/>
  <p:tag name="KSO_WM_UNIT_INDEX" val="1"/>
  <p:tag name="KSO_WM_BEAUTIFY_FLAG" val="#wm#"/>
  <p:tag name="KSO_WM_TAG_VERSION" val="3.0"/>
  <p:tag name="KSO_WM_UNIT_ID" val="_11*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0.xml><?xml version="1.0" encoding="utf-8"?>
<p:tagLst xmlns:p="http://schemas.openxmlformats.org/presentationml/2006/main">
  <p:tag name="KSO_WM_UNIT_TYPE" val="i"/>
  <p:tag name="KSO_WM_UNIT_INDEX" val="2"/>
  <p:tag name="KSO_WM_BEAUTIFY_FLAG" val="#wm#"/>
  <p:tag name="KSO_WM_TAG_VERSION" val="3.0"/>
  <p:tag name="KSO_WM_UNIT_ID" val="_11*i*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1.xml><?xml version="1.0" encoding="utf-8"?>
<p:tagLst xmlns:p="http://schemas.openxmlformats.org/presentationml/2006/main">
  <p:tag name="KSO_WM_UNIT_TYPE" val="a"/>
  <p:tag name="KSO_WM_UNIT_INDEX" val="1"/>
  <p:tag name="KSO_WM_BEAUTIFY_FLAG" val="#wm#"/>
  <p:tag name="KSO_WM_TAG_VERSION" val="3.0"/>
  <p:tag name="KSO_WM_UNIT_PRESET_TEXT" val="编辑母版标题"/>
  <p:tag name="KSO_WM_UNIT_ID" val="_11*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UNIT_VALUE" val="7"/>
</p:tagLst>
</file>

<file path=ppt/tags/tag62.xml><?xml version="1.0" encoding="utf-8"?>
<p:tagLst xmlns:p="http://schemas.openxmlformats.org/presentationml/2006/main">
  <p:tag name="KSO_WM_UNIT_TYPE" val="b"/>
  <p:tag name="KSO_WM_UNIT_INDEX" val="1"/>
  <p:tag name="KSO_WM_BEAUTIFY_FLAG" val="#wm#"/>
  <p:tag name="KSO_WM_TAG_VERSION" val="3.0"/>
  <p:tag name="KSO_WM_UNIT_PRESET_TEXT" val="单击此处编辑副标题"/>
  <p:tag name="KSO_WM_UNIT_ID" val="_11*b*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UNIT_VALUE" val="50"/>
</p:tagLst>
</file>

<file path=ppt/tags/tag63.xml><?xml version="1.0" encoding="utf-8"?>
<p:tagLst xmlns:p="http://schemas.openxmlformats.org/presentationml/2006/main">
  <p:tag name="KSO_WM_UNIT_ID" val="_1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4.xml><?xml version="1.0" encoding="utf-8"?>
<p:tagLst xmlns:p="http://schemas.openxmlformats.org/presentationml/2006/main">
  <p:tag name="KSO_WM_UNIT_ID" val="_1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5.xml><?xml version="1.0" encoding="utf-8"?>
<p:tagLst xmlns:p="http://schemas.openxmlformats.org/presentationml/2006/main">
  <p:tag name="KSO_WM_UNIT_ID" val="_1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6.xml><?xml version="1.0" encoding="utf-8"?>
<p:tagLst xmlns:p="http://schemas.openxmlformats.org/presentationml/2006/main">
  <p:tag name="KSO_WM_UNIT_TYPE" val="f"/>
  <p:tag name="KSO_WM_UNIT_SUBTYPE" val="d"/>
  <p:tag name="KSO_WM_UNIT_INDEX" val="2"/>
  <p:tag name="KSO_WM_BEAUTIFY_FLAG" val="#wm#"/>
  <p:tag name="KSO_WM_TAG_VERSION" val="3.0"/>
  <p:tag name="KSO_WM_UNIT_PRESET_TEXT" val="联系方式"/>
  <p:tag name="KSO_WM_UNIT_ID" val="_11*f*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VALUE" val="20"/>
</p:tagLst>
</file>

<file path=ppt/tags/tag67.xml><?xml version="1.0" encoding="utf-8"?>
<p:tagLst xmlns:p="http://schemas.openxmlformats.org/presentationml/2006/main">
  <p:tag name="KSO_WM_UNIT_TYPE" val="f"/>
  <p:tag name="KSO_WM_UNIT_SUBTYPE" val="b"/>
  <p:tag name="KSO_WM_UNIT_INDEX" val="1"/>
  <p:tag name="KSO_WM_BEAUTIFY_FLAG" val="#wm#"/>
  <p:tag name="KSO_WM_TAG_VERSION" val="3.0"/>
  <p:tag name="KSO_WM_UNIT_PRESET_TEXT" val="署名"/>
  <p:tag name="KSO_WM_UNIT_ID" val="_11*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VALUE" val="16"/>
</p:tagLst>
</file>

<file path=ppt/tags/tag68.xml><?xml version="1.0" encoding="utf-8"?>
<p:tagLst xmlns:p="http://schemas.openxmlformats.org/presentationml/2006/main">
  <p:tag name="KSO_WM_UNIT_TYPE" val="i"/>
  <p:tag name="KSO_WM_UNIT_INDEX" val="1"/>
  <p:tag name="KSO_WM_BEAUTIFY_FLAG" val="#wm#"/>
  <p:tag name="KSO_WM_TAG_VERSION" val="3.0"/>
  <p:tag name="KSO_WM_UNIT_ID" val="_0*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9.xml><?xml version="1.0" encoding="utf-8"?>
<p:tagLst xmlns:p="http://schemas.openxmlformats.org/presentationml/2006/main">
  <p:tag name="KSO_WM_UNIT_TYPE" val="a"/>
  <p:tag name="KSO_WM_UNIT_INDEX" val="1"/>
  <p:tag name="KSO_WM_BEAUTIFY_FLAG" val="#wm#"/>
  <p:tag name="KSO_WM_TAG_VERSION" val="1.0"/>
  <p:tag name="KSO_WM_UNIT_PRESET_TEXT" val="单击此处编辑母版标题样式"/>
  <p:tag name="KSO_WM_UNIT_ID" val="_0*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TEMPLATE_CATEGORY" val="custom"/>
  <p:tag name="KSO_WM_TEMPLATE_INDEX" val="20235894"/>
</p:tagLst>
</file>

<file path=ppt/tags/tag70.xml><?xml version="1.0" encoding="utf-8"?>
<p:tagLst xmlns:p="http://schemas.openxmlformats.org/presentationml/2006/main">
  <p:tag name="KSO_WM_UNIT_TYPE" val="f"/>
  <p:tag name="KSO_WM_UNIT_SUBTYPE" val="a"/>
  <p:tag name="KSO_WM_UNIT_INDEX" val="1"/>
  <p:tag name="KSO_WM_BEAUTIFY_FLAG" val="#wm#"/>
  <p:tag name="KSO_WM_TAG_VERSION" val="1.0"/>
  <p:tag name="KSO_WM_UNIT_PRESET_TEXT" val="单击此处编辑母版文本样式&#10;第二级&#10;第三级&#10;第四级&#10;第五级"/>
  <p:tag name="KSO_WM_UNIT_ID" val="_0*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CATEGORY" val="custom"/>
  <p:tag name="KSO_WM_TEMPLATE_INDEX" val="20235894"/>
</p:tagLst>
</file>

<file path=ppt/tags/tag71.xml><?xml version="1.0" encoding="utf-8"?>
<p:tagLst xmlns:p="http://schemas.openxmlformats.org/presentationml/2006/main">
  <p:tag name="KSO_WM_UNIT_ID" val="_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2.xml><?xml version="1.0" encoding="utf-8"?>
<p:tagLst xmlns:p="http://schemas.openxmlformats.org/presentationml/2006/main">
  <p:tag name="KSO_WM_UNIT_ID" val="_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3.xml><?xml version="1.0" encoding="utf-8"?>
<p:tagLst xmlns:p="http://schemas.openxmlformats.org/presentationml/2006/main">
  <p:tag name="KSO_WM_UNIT_ID" val="_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4.xml><?xml version="1.0" encoding="utf-8"?>
<p:tagLst xmlns:p="http://schemas.openxmlformats.org/presentationml/2006/main">
  <p:tag name="KSO_WM_TEMPLATE_SUBCATEGORY" val="29"/>
  <p:tag name="KSO_WM_TEMPLATE_COLOR_TYPE" val="0"/>
  <p:tag name="KSO_WM_TAG_VERSION" val="3.0"/>
  <p:tag name="KSO_WM_TEMPLATE_THUMBS_INDEX" val="1、9"/>
  <p:tag name="KSO_WM_BEAUTIFY_FLAG" val="#wm#"/>
  <p:tag name="KSO_WM_TEMPLATE_INDEX" val="20235894"/>
  <p:tag name="KSO_WM_TEMPLATE_CATEGORY" val="custom"/>
  <p:tag name="KSO_WM_TEMPLATE_MASTER_TYPE" val="0"/>
</p:tagLst>
</file>

<file path=ppt/tags/tag75.xml><?xml version="1.0" encoding="utf-8"?>
<p:tagLst xmlns:p="http://schemas.openxmlformats.org/presentationml/2006/main">
  <p:tag name="KSO_WM_UNIT_TYPE" val="i"/>
  <p:tag name="KSO_WM_UNIT_INDEX" val="1"/>
  <p:tag name="KSO_WM_BEAUTIFY_FLAG" val="#wm#"/>
  <p:tag name="KSO_WM_TAG_VERSION" val="3.0"/>
  <p:tag name="KSO_WM_UNIT_ID" val="_1*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6.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1*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UNIT_VALUE" val="16"/>
</p:tagLst>
</file>

<file path=ppt/tags/tag77.xml><?xml version="1.0" encoding="utf-8"?>
<p:tagLst xmlns:p="http://schemas.openxmlformats.org/presentationml/2006/main">
  <p:tag name="KSO_WM_UNIT_TYPE" val="b"/>
  <p:tag name="KSO_WM_UNIT_INDEX" val="1"/>
  <p:tag name="KSO_WM_BEAUTIFY_FLAG" val="#wm#"/>
  <p:tag name="KSO_WM_TAG_VERSION" val="3.0"/>
  <p:tag name="KSO_WM_UNIT_PRESET_TEXT" val="单击此处编辑副标题"/>
  <p:tag name="KSO_WM_UNIT_ID" val="_1*b*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UNIT_VALUE" val="50"/>
</p:tagLst>
</file>

<file path=ppt/tags/tag78.xml><?xml version="1.0" encoding="utf-8"?>
<p:tagLst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9.xml><?xml version="1.0" encoding="utf-8"?>
<p:tagLst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0.xml><?xml version="1.0" encoding="utf-8"?>
<p:tagLst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1.xml><?xml version="1.0" encoding="utf-8"?>
<p:tagLst xmlns:p="http://schemas.openxmlformats.org/presentationml/2006/main">
  <p:tag name="KSO_WM_UNIT_TYPE" val="f"/>
  <p:tag name="KSO_WM_UNIT_SUBTYPE" val="d"/>
  <p:tag name="KSO_WM_UNIT_INDEX" val="2"/>
  <p:tag name="KSO_WM_BEAUTIFY_FLAG" val="#wm#"/>
  <p:tag name="KSO_WM_TAG_VERSION" val="3.0"/>
  <p:tag name="KSO_WM_UNIT_PRESET_TEXT" val="联系方式"/>
  <p:tag name="KSO_WM_UNIT_ID" val="_1*f*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VALUE" val="20"/>
</p:tagLst>
</file>

<file path=ppt/tags/tag82.xml><?xml version="1.0" encoding="utf-8"?>
<p:tagLst xmlns:p="http://schemas.openxmlformats.org/presentationml/2006/main">
  <p:tag name="KSO_WM_UNIT_TYPE" val="f"/>
  <p:tag name="KSO_WM_UNIT_SUBTYPE" val="b"/>
  <p:tag name="KSO_WM_UNIT_INDEX" val="1"/>
  <p:tag name="KSO_WM_BEAUTIFY_FLAG" val="#wm#"/>
  <p:tag name="KSO_WM_TAG_VERSION" val="3.0"/>
  <p:tag name="KSO_WM_UNIT_PRESET_TEXT" val="署名"/>
  <p:tag name="KSO_WM_UNIT_ID" val="_1*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VALUE" val="16"/>
</p:tagLst>
</file>

<file path=ppt/tags/tag83.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2*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84.xml><?xml version="1.0" encoding="utf-8"?>
<p:tagLst xmlns:p="http://schemas.openxmlformats.org/presentationml/2006/main">
  <p:tag name="KSO_WM_UNIT_TYPE" val="f"/>
  <p:tag name="KSO_WM_UNIT_SUBTYPE" val="a"/>
  <p:tag name="KSO_WM_UNIT_INDEX" val="1"/>
  <p:tag name="KSO_WM_BEAUTIFY_FLAG" val="#wm#"/>
  <p:tag name="KSO_WM_TAG_VERSION" val="3.0"/>
  <p:tag name="KSO_WM_UNIT_PRESET_TEXT" val="单击此处编辑母版文本样式&#10;第二级&#10;第三级&#10;第四级&#10;第五级"/>
  <p:tag name="KSO_WM_UNIT_ID" val="_2*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5.xml><?xml version="1.0" encoding="utf-8"?>
<p:tagLst xmlns:p="http://schemas.openxmlformats.org/presentationml/2006/main">
  <p:tag name="KSO_WM_UNIT_ID" val="_2**"/>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6.xml><?xml version="1.0" encoding="utf-8"?>
<p:tagLst xmlns:p="http://schemas.openxmlformats.org/presentationml/2006/main">
  <p:tag name="KSO_WM_UNIT_ID" val="_2**"/>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7.xml><?xml version="1.0" encoding="utf-8"?>
<p:tagLst xmlns:p="http://schemas.openxmlformats.org/presentationml/2006/main">
  <p:tag name="KSO_WM_UNIT_ID" val="_2**"/>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8.xml><?xml version="1.0" encoding="utf-8"?>
<p:tagLst xmlns:p="http://schemas.openxmlformats.org/presentationml/2006/main">
  <p:tag name="KSO_WM_UNIT_TYPE" val="i"/>
  <p:tag name="KSO_WM_UNIT_INDEX" val="2"/>
  <p:tag name="KSO_WM_BEAUTIFY_FLAG" val="#wm#"/>
  <p:tag name="KSO_WM_TAG_VERSION" val="3.0"/>
  <p:tag name="KSO_WM_UNIT_ID" val="_3*i*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9.xml><?xml version="1.0" encoding="utf-8"?>
<p:tagLst xmlns:p="http://schemas.openxmlformats.org/presentationml/2006/main">
  <p:tag name="KSO_WM_UNIT_TYPE" val="i"/>
  <p:tag name="KSO_WM_UNIT_INDEX" val="3"/>
  <p:tag name="KSO_WM_BEAUTIFY_FLAG" val="#wm#"/>
  <p:tag name="KSO_WM_TAG_VERSION" val="3.0"/>
  <p:tag name="KSO_WM_UNIT_ID" val="_3*i*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0.xml><?xml version="1.0" encoding="utf-8"?>
<p:tagLst xmlns:p="http://schemas.openxmlformats.org/presentationml/2006/main">
  <p:tag name="KSO_WM_UNIT_TYPE" val="i"/>
  <p:tag name="KSO_WM_UNIT_INDEX" val="1"/>
  <p:tag name="KSO_WM_BEAUTIFY_FLAG" val="#wm#"/>
  <p:tag name="KSO_WM_TAG_VERSION" val="3.0"/>
  <p:tag name="KSO_WM_UNIT_ID" val="_3*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1.xml><?xml version="1.0" encoding="utf-8"?>
<p:tagLst xmlns:p="http://schemas.openxmlformats.org/presentationml/2006/main">
  <p:tag name="KSO_WM_UNIT_TYPE" val="a"/>
  <p:tag name="KSO_WM_UNIT_INDEX" val="1"/>
  <p:tag name="KSO_WM_BEAUTIFY_FLAG" val="#wm#"/>
  <p:tag name="KSO_WM_TAG_VERSION" val="3.0"/>
  <p:tag name="KSO_WM_UNIT_PRESET_TEXT" val="标题"/>
  <p:tag name="KSO_WM_UNIT_ID" val="_3*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1"/>
  <p:tag name="KSO_WM_UNIT_VALUE" val="3"/>
</p:tagLst>
</file>

<file path=ppt/tags/tag92.xml><?xml version="1.0" encoding="utf-8"?>
<p:tagLst xmlns:p="http://schemas.openxmlformats.org/presentationml/2006/main">
  <p:tag name="KSO_WM_UNIT_ID" val="_3**"/>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3.xml><?xml version="1.0" encoding="utf-8"?>
<p:tagLst xmlns:p="http://schemas.openxmlformats.org/presentationml/2006/main">
  <p:tag name="KSO_WM_UNIT_ID" val="_3**"/>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4.xml><?xml version="1.0" encoding="utf-8"?>
<p:tagLst xmlns:p="http://schemas.openxmlformats.org/presentationml/2006/main">
  <p:tag name="KSO_WM_UNIT_ID" val="_3**"/>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5.xml><?xml version="1.0" encoding="utf-8"?>
<p:tagLst xmlns:p="http://schemas.openxmlformats.org/presentationml/2006/main">
  <p:tag name="KSO_WM_UNIT_TYPE" val="i"/>
  <p:tag name="KSO_WM_UNIT_INDEX" val="2"/>
  <p:tag name="KSO_WM_BEAUTIFY_FLAG" val="#wm#"/>
  <p:tag name="KSO_WM_TAG_VERSION" val="3.0"/>
  <p:tag name="KSO_WM_UNIT_ID" val="_4*i*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6.xml><?xml version="1.0" encoding="utf-8"?>
<p:tagLst xmlns:p="http://schemas.openxmlformats.org/presentationml/2006/main">
  <p:tag name="KSO_WM_UNIT_TYPE" val="i"/>
  <p:tag name="KSO_WM_UNIT_INDEX" val="1"/>
  <p:tag name="KSO_WM_BEAUTIFY_FLAG" val="#wm#"/>
  <p:tag name="KSO_WM_TAG_VERSION" val="3.0"/>
  <p:tag name="KSO_WM_UNIT_ID" val="_4*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7.xml><?xml version="1.0" encoding="utf-8"?>
<p:tagLst xmlns:p="http://schemas.openxmlformats.org/presentationml/2006/main">
  <p:tag name="KSO_WM_UNIT_TYPE" val="i"/>
  <p:tag name="KSO_WM_UNIT_INDEX" val="3"/>
  <p:tag name="KSO_WM_BEAUTIFY_FLAG" val="#wm#"/>
  <p:tag name="KSO_WM_TAG_VERSION" val="3.0"/>
  <p:tag name="KSO_WM_UNIT_ID" val="_4*i*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8.xml><?xml version="1.0" encoding="utf-8"?>
<p:tagLst xmlns:p="http://schemas.openxmlformats.org/presentationml/2006/main">
  <p:tag name="KSO_WM_UNIT_TYPE" val="a"/>
  <p:tag name="KSO_WM_UNIT_INDEX" val="1"/>
  <p:tag name="KSO_WM_BEAUTIFY_FLAG" val="#wm#"/>
  <p:tag name="KSO_WM_TAG_VERSION" val="3.0"/>
  <p:tag name="KSO_WM_UNIT_PRESET_TEXT" val="单击编辑母版标题"/>
  <p:tag name="KSO_WM_UNIT_ID" val="_4*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UNIT_VALUE" val="12"/>
</p:tagLst>
</file>

<file path=ppt/tags/tag99.xml><?xml version="1.0" encoding="utf-8"?>
<p:tagLst xmlns:p="http://schemas.openxmlformats.org/presentationml/2006/main">
  <p:tag name="KSO_WM_UNIT_TYPE" val="e"/>
  <p:tag name="KSO_WM_UNIT_INDEX" val="1"/>
  <p:tag name="KSO_WM_BEAUTIFY_FLAG" val="#wm#"/>
  <p:tag name="KSO_WM_TAG_VERSION" val="3.0"/>
  <p:tag name="KSO_WM_UNIT_PRESET_TEXT" val="节编号"/>
  <p:tag name="KSO_WM_UNIT_ID" val="_4*e*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0.xml><?xml version="1.0" encoding="utf-8"?>
<p:tagLst xmlns:p="http://schemas.openxmlformats.org/presentationml/2006/main">
  <p:tag name="KSO_WM_UNIT_ID" val="_4**"/>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1.xml><?xml version="1.0" encoding="utf-8"?>
<p:tagLst xmlns:p="http://schemas.openxmlformats.org/presentationml/2006/main">
  <p:tag name="KSO_WM_UNIT_ID" val="_4**"/>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2.xml><?xml version="1.0" encoding="utf-8"?>
<p:tagLst xmlns:p="http://schemas.openxmlformats.org/presentationml/2006/main">
  <p:tag name="KSO_WM_UNIT_ID" val="_4**"/>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3.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5*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104.xml><?xml version="1.0" encoding="utf-8"?>
<p:tagLst xmlns:p="http://schemas.openxmlformats.org/presentationml/2006/main">
  <p:tag name="KSO_WM_UNIT_TYPE" val="f"/>
  <p:tag name="KSO_WM_UNIT_SUBTYPE" val="a"/>
  <p:tag name="KSO_WM_UNIT_INDEX" val="1"/>
  <p:tag name="KSO_WM_BEAUTIFY_FLAG" val="#wm#"/>
  <p:tag name="KSO_WM_TAG_VERSION" val="3.0"/>
  <p:tag name="KSO_WM_UNIT_PRESET_TEXT" val="单击此处编辑母版文本样式&#10;第二级&#10;第三级&#10;第四级&#10;第五级"/>
  <p:tag name="KSO_WM_UNIT_ID" val="_5*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5.xml><?xml version="1.0" encoding="utf-8"?>
<p:tagLst xmlns:p="http://schemas.openxmlformats.org/presentationml/2006/main">
  <p:tag name="KSO_WM_UNIT_TYPE" val="f"/>
  <p:tag name="KSO_WM_UNIT_SUBTYPE" val="a"/>
  <p:tag name="KSO_WM_UNIT_INDEX" val="2"/>
  <p:tag name="KSO_WM_BEAUTIFY_FLAG" val="#wm#"/>
  <p:tag name="KSO_WM_TAG_VERSION" val="3.0"/>
  <p:tag name="KSO_WM_UNIT_PRESET_TEXT" val="单击此处编辑母版文本样式&#10;第二级&#10;第三级&#10;第四级&#10;第五级"/>
  <p:tag name="KSO_WM_UNIT_ID" val="_5*f*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6.xml><?xml version="1.0" encoding="utf-8"?>
<p:tagLst xmlns:p="http://schemas.openxmlformats.org/presentationml/2006/main">
  <p:tag name="KSO_WM_UNIT_ID" val="_5**"/>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7.xml><?xml version="1.0" encoding="utf-8"?>
<p:tagLst xmlns:p="http://schemas.openxmlformats.org/presentationml/2006/main">
  <p:tag name="KSO_WM_UNIT_ID" val="_5**"/>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8.xml><?xml version="1.0" encoding="utf-8"?>
<p:tagLst xmlns:p="http://schemas.openxmlformats.org/presentationml/2006/main">
  <p:tag name="KSO_WM_UNIT_ID" val="_5**"/>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9.xml><?xml version="1.0" encoding="utf-8"?>
<p:tagLst xmlns:p="http://schemas.openxmlformats.org/presentationml/2006/main">
  <p:tag name="KSO_WM_UNIT_TYPE" val="h_a"/>
  <p:tag name="KSO_WM_UNIT_INDEX" val="1_1"/>
  <p:tag name="KSO_WM_BEAUTIFY_FLAG" val="#wm#"/>
  <p:tag name="KSO_WM_TAG_VERSION" val="3.0"/>
  <p:tag name="KSO_WM_UNIT_PRESET_TEXT" val="单击此处编辑母版标题样式"/>
  <p:tag name="KSO_WM_UNIT_ID" val="_6*h_a*1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
  <p:tag name="KSO_WM_UNIT_ISCONTENTSTITLE" val="0"/>
</p:tagLst>
</file>

<file path=ppt/tags/tag110.xml><?xml version="1.0" encoding="utf-8"?>
<p:tagLst xmlns:p="http://schemas.openxmlformats.org/presentationml/2006/main">
  <p:tag name="KSO_WM_UNIT_TYPE" val="h_f"/>
  <p:tag name="KSO_WM_UNIT_SUBTYPE" val="a"/>
  <p:tag name="KSO_WM_UNIT_INDEX" val="1_1"/>
  <p:tag name="KSO_WM_BEAUTIFY_FLAG" val="#wm#"/>
  <p:tag name="KSO_WM_TAG_VERSION" val="3.0"/>
  <p:tag name="KSO_WM_UNIT_PRESET_TEXT" val="单击此处编辑母版文本样式&#10;第二级&#10;第三级&#10;第四级&#10;第五级"/>
  <p:tag name="KSO_WM_UNIT_ID" val="_6*h_f*1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
</p:tagLst>
</file>

<file path=ppt/tags/tag111.xml><?xml version="1.0" encoding="utf-8"?>
<p:tagLst xmlns:p="http://schemas.openxmlformats.org/presentationml/2006/main">
  <p:tag name="KSO_WM_UNIT_TYPE" val="h_a"/>
  <p:tag name="KSO_WM_UNIT_INDEX" val="2_1"/>
  <p:tag name="KSO_WM_BEAUTIFY_FLAG" val="#wm#"/>
  <p:tag name="KSO_WM_TAG_VERSION" val="3.0"/>
  <p:tag name="KSO_WM_UNIT_PRESET_TEXT" val="单击此处编辑母版标题样式"/>
  <p:tag name="KSO_WM_UNIT_ID" val="_6*h_a*2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
  <p:tag name="KSO_WM_UNIT_ISCONTENTSTITLE" val="0"/>
  <p:tag name="KSO_WM_UNIT_VALUE" val="20"/>
</p:tagLst>
</file>

<file path=ppt/tags/tag112.xml><?xml version="1.0" encoding="utf-8"?>
<p:tagLst xmlns:p="http://schemas.openxmlformats.org/presentationml/2006/main">
  <p:tag name="KSO_WM_UNIT_TYPE" val="h_f"/>
  <p:tag name="KSO_WM_UNIT_SUBTYPE" val="a"/>
  <p:tag name="KSO_WM_UNIT_INDEX" val="2_1"/>
  <p:tag name="KSO_WM_BEAUTIFY_FLAG" val="#wm#"/>
  <p:tag name="KSO_WM_TAG_VERSION" val="3.0"/>
  <p:tag name="KSO_WM_UNIT_PRESET_TEXT" val="单击此处编辑母版文本样式&#10;第二级&#10;第三级&#10;第四级&#10;第五级"/>
  <p:tag name="KSO_WM_UNIT_ID" val="_6*h_f*2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
</p:tagLst>
</file>

<file path=ppt/tags/tag113.xml><?xml version="1.0" encoding="utf-8"?>
<p:tagLst xmlns:p="http://schemas.openxmlformats.org/presentationml/2006/main">
  <p:tag name="KSO_WM_UNIT_ID" val="_6**"/>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4.xml><?xml version="1.0" encoding="utf-8"?>
<p:tagLst xmlns:p="http://schemas.openxmlformats.org/presentationml/2006/main">
  <p:tag name="KSO_WM_UNIT_ID" val="_6**"/>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5.xml><?xml version="1.0" encoding="utf-8"?>
<p:tagLst xmlns:p="http://schemas.openxmlformats.org/presentationml/2006/main">
  <p:tag name="KSO_WM_UNIT_ID" val="_6**"/>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6.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6*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UNIT_VALUE" val="29"/>
</p:tagLst>
</file>

<file path=ppt/tags/tag117.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7*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118.xml><?xml version="1.0" encoding="utf-8"?>
<p:tagLst xmlns:p="http://schemas.openxmlformats.org/presentationml/2006/main">
  <p:tag name="KSO_WM_UNIT_ID" val="_7**"/>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9.xml><?xml version="1.0" encoding="utf-8"?>
<p:tagLst xmlns:p="http://schemas.openxmlformats.org/presentationml/2006/main">
  <p:tag name="KSO_WM_UNIT_ID" val="_7**"/>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0.xml><?xml version="1.0" encoding="utf-8"?>
<p:tagLst xmlns:p="http://schemas.openxmlformats.org/presentationml/2006/main">
  <p:tag name="KSO_WM_UNIT_ID" val="_7**"/>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1.xml><?xml version="1.0" encoding="utf-8"?>
<p:tagLst xmlns:p="http://schemas.openxmlformats.org/presentationml/2006/main">
  <p:tag name="KSO_WM_UNIT_ID" val="_8**"/>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2.xml><?xml version="1.0" encoding="utf-8"?>
<p:tagLst xmlns:p="http://schemas.openxmlformats.org/presentationml/2006/main">
  <p:tag name="KSO_WM_UNIT_ID" val="_8**"/>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3.xml><?xml version="1.0" encoding="utf-8"?>
<p:tagLst xmlns:p="http://schemas.openxmlformats.org/presentationml/2006/main">
  <p:tag name="KSO_WM_UNIT_ID" val="_8**"/>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4.xml><?xml version="1.0" encoding="utf-8"?>
<p:tagLst xmlns:p="http://schemas.openxmlformats.org/presentationml/2006/main">
  <p:tag name="KSO_WM_UNIT_TYPE" val="f"/>
  <p:tag name="KSO_WM_UNIT_SUBTYPE" val="a"/>
  <p:tag name="KSO_WM_UNIT_INDEX" val="1"/>
  <p:tag name="KSO_WM_BEAUTIFY_FLAG" val="#wm#"/>
  <p:tag name="KSO_WM_TAG_VERSION" val="3.0"/>
  <p:tag name="KSO_WM_UNIT_PRESET_TEXT" val="单击此处编辑母版文本样式&#10;第二级&#10;第三级&#10;第四级&#10;第五级"/>
  <p:tag name="KSO_WM_UNIT_ID" val="_9*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5.xml><?xml version="1.0" encoding="utf-8"?>
<p:tagLst xmlns:p="http://schemas.openxmlformats.org/presentationml/2006/main">
  <p:tag name="KSO_WM_UNIT_ID" val="_9**"/>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6.xml><?xml version="1.0" encoding="utf-8"?>
<p:tagLst xmlns:p="http://schemas.openxmlformats.org/presentationml/2006/main">
  <p:tag name="KSO_WM_UNIT_ID" val="_9**"/>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7.xml><?xml version="1.0" encoding="utf-8"?>
<p:tagLst xmlns:p="http://schemas.openxmlformats.org/presentationml/2006/main">
  <p:tag name="KSO_WM_UNIT_ID" val="_9**"/>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8.xml><?xml version="1.0" encoding="utf-8"?>
<p:tagLst xmlns:p="http://schemas.openxmlformats.org/presentationml/2006/main">
  <p:tag name="KSO_WM_UNIT_TYPE" val="b"/>
  <p:tag name="KSO_WM_UNIT_INDEX" val="1"/>
  <p:tag name="KSO_WM_BEAUTIFY_FLAG" val="#wm#"/>
  <p:tag name="KSO_WM_TAG_VERSION" val="3.0"/>
  <p:tag name="KSO_WM_UNIT_PRESET_TEXT" val="单击此处编辑副标题"/>
  <p:tag name="KSO_WM_UNIT_ID" val="_10*b*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129.xml><?xml version="1.0" encoding="utf-8"?>
<p:tagLst xmlns:p="http://schemas.openxmlformats.org/presentationml/2006/main">
  <p:tag name="KSO_WM_UNIT_ID" val="_1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0.xml><?xml version="1.0" encoding="utf-8"?>
<p:tagLst xmlns:p="http://schemas.openxmlformats.org/presentationml/2006/main">
  <p:tag name="KSO_WM_UNIT_ID" val="_1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1.xml><?xml version="1.0" encoding="utf-8"?>
<p:tagLst xmlns:p="http://schemas.openxmlformats.org/presentationml/2006/main">
  <p:tag name="KSO_WM_UNIT_ID" val="_1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2.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10*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UNIT_VALUE" val="29"/>
</p:tagLst>
</file>

<file path=ppt/tags/tag133.xml><?xml version="1.0" encoding="utf-8"?>
<p:tagLst xmlns:p="http://schemas.openxmlformats.org/presentationml/2006/main">
  <p:tag name="KSO_WM_UNIT_TYPE" val="i"/>
  <p:tag name="KSO_WM_UNIT_INDEX" val="1"/>
  <p:tag name="KSO_WM_BEAUTIFY_FLAG" val="#wm#"/>
  <p:tag name="KSO_WM_TAG_VERSION" val="3.0"/>
  <p:tag name="KSO_WM_UNIT_ID" val="_11*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4.xml><?xml version="1.0" encoding="utf-8"?>
<p:tagLst xmlns:p="http://schemas.openxmlformats.org/presentationml/2006/main">
  <p:tag name="KSO_WM_UNIT_TYPE" val="i"/>
  <p:tag name="KSO_WM_UNIT_INDEX" val="2"/>
  <p:tag name="KSO_WM_BEAUTIFY_FLAG" val="#wm#"/>
  <p:tag name="KSO_WM_TAG_VERSION" val="3.0"/>
  <p:tag name="KSO_WM_UNIT_ID" val="_11*i*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5.xml><?xml version="1.0" encoding="utf-8"?>
<p:tagLst xmlns:p="http://schemas.openxmlformats.org/presentationml/2006/main">
  <p:tag name="KSO_WM_UNIT_TYPE" val="a"/>
  <p:tag name="KSO_WM_UNIT_INDEX" val="1"/>
  <p:tag name="KSO_WM_BEAUTIFY_FLAG" val="#wm#"/>
  <p:tag name="KSO_WM_TAG_VERSION" val="3.0"/>
  <p:tag name="KSO_WM_UNIT_PRESET_TEXT" val="编辑母版标题"/>
  <p:tag name="KSO_WM_UNIT_ID" val="_11*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UNIT_VALUE" val="7"/>
</p:tagLst>
</file>

<file path=ppt/tags/tag136.xml><?xml version="1.0" encoding="utf-8"?>
<p:tagLst xmlns:p="http://schemas.openxmlformats.org/presentationml/2006/main">
  <p:tag name="KSO_WM_UNIT_TYPE" val="b"/>
  <p:tag name="KSO_WM_UNIT_INDEX" val="1"/>
  <p:tag name="KSO_WM_BEAUTIFY_FLAG" val="#wm#"/>
  <p:tag name="KSO_WM_TAG_VERSION" val="3.0"/>
  <p:tag name="KSO_WM_UNIT_PRESET_TEXT" val="单击此处编辑副标题"/>
  <p:tag name="KSO_WM_UNIT_ID" val="_11*b*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UNIT_VALUE" val="50"/>
</p:tagLst>
</file>

<file path=ppt/tags/tag137.xml><?xml version="1.0" encoding="utf-8"?>
<p:tagLst xmlns:p="http://schemas.openxmlformats.org/presentationml/2006/main">
  <p:tag name="KSO_WM_UNIT_ID" val="_1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8.xml><?xml version="1.0" encoding="utf-8"?>
<p:tagLst xmlns:p="http://schemas.openxmlformats.org/presentationml/2006/main">
  <p:tag name="KSO_WM_UNIT_ID" val="_1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9.xml><?xml version="1.0" encoding="utf-8"?>
<p:tagLst xmlns:p="http://schemas.openxmlformats.org/presentationml/2006/main">
  <p:tag name="KSO_WM_UNIT_ID" val="_1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40.xml><?xml version="1.0" encoding="utf-8"?>
<p:tagLst xmlns:p="http://schemas.openxmlformats.org/presentationml/2006/main">
  <p:tag name="KSO_WM_UNIT_TYPE" val="f"/>
  <p:tag name="KSO_WM_UNIT_SUBTYPE" val="d"/>
  <p:tag name="KSO_WM_UNIT_INDEX" val="2"/>
  <p:tag name="KSO_WM_BEAUTIFY_FLAG" val="#wm#"/>
  <p:tag name="KSO_WM_TAG_VERSION" val="3.0"/>
  <p:tag name="KSO_WM_UNIT_PRESET_TEXT" val="联系方式"/>
  <p:tag name="KSO_WM_UNIT_ID" val="_11*f*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VALUE" val="20"/>
</p:tagLst>
</file>

<file path=ppt/tags/tag141.xml><?xml version="1.0" encoding="utf-8"?>
<p:tagLst xmlns:p="http://schemas.openxmlformats.org/presentationml/2006/main">
  <p:tag name="KSO_WM_UNIT_TYPE" val="f"/>
  <p:tag name="KSO_WM_UNIT_SUBTYPE" val="b"/>
  <p:tag name="KSO_WM_UNIT_INDEX" val="1"/>
  <p:tag name="KSO_WM_BEAUTIFY_FLAG" val="#wm#"/>
  <p:tag name="KSO_WM_TAG_VERSION" val="3.0"/>
  <p:tag name="KSO_WM_UNIT_PRESET_TEXT" val="署名"/>
  <p:tag name="KSO_WM_UNIT_ID" val="_11*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VALUE" val="16"/>
</p:tagLst>
</file>

<file path=ppt/tags/tag142.xml><?xml version="1.0" encoding="utf-8"?>
<p:tagLst xmlns:p="http://schemas.openxmlformats.org/presentationml/2006/main">
  <p:tag name="KSO_WM_UNIT_TYPE" val="i"/>
  <p:tag name="KSO_WM_UNIT_INDEX" val="1"/>
  <p:tag name="KSO_WM_BEAUTIFY_FLAG" val="#wm#"/>
  <p:tag name="KSO_WM_TAG_VERSION" val="3.0"/>
  <p:tag name="KSO_WM_UNIT_ID" val="_0*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43.xml><?xml version="1.0" encoding="utf-8"?>
<p:tagLst xmlns:p="http://schemas.openxmlformats.org/presentationml/2006/main">
  <p:tag name="KSO_WM_UNIT_TYPE" val="a"/>
  <p:tag name="KSO_WM_UNIT_INDEX" val="1"/>
  <p:tag name="KSO_WM_BEAUTIFY_FLAG" val="#wm#"/>
  <p:tag name="KSO_WM_TAG_VERSION" val="1.0"/>
  <p:tag name="KSO_WM_UNIT_PRESET_TEXT" val="单击此处编辑母版标题样式"/>
  <p:tag name="KSO_WM_UNIT_ID" val="_0*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TEMPLATE_CATEGORY" val="custom"/>
  <p:tag name="KSO_WM_TEMPLATE_INDEX" val="20235894"/>
</p:tagLst>
</file>

<file path=ppt/tags/tag144.xml><?xml version="1.0" encoding="utf-8"?>
<p:tagLst xmlns:p="http://schemas.openxmlformats.org/presentationml/2006/main">
  <p:tag name="KSO_WM_UNIT_TYPE" val="f"/>
  <p:tag name="KSO_WM_UNIT_SUBTYPE" val="a"/>
  <p:tag name="KSO_WM_UNIT_INDEX" val="1"/>
  <p:tag name="KSO_WM_BEAUTIFY_FLAG" val="#wm#"/>
  <p:tag name="KSO_WM_TAG_VERSION" val="1.0"/>
  <p:tag name="KSO_WM_UNIT_PRESET_TEXT" val="单击此处编辑母版文本样式&#10;第二级&#10;第三级&#10;第四级&#10;第五级"/>
  <p:tag name="KSO_WM_UNIT_ID" val="_0*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CATEGORY" val="custom"/>
  <p:tag name="KSO_WM_TEMPLATE_INDEX" val="20235894"/>
</p:tagLst>
</file>

<file path=ppt/tags/tag145.xml><?xml version="1.0" encoding="utf-8"?>
<p:tagLst xmlns:p="http://schemas.openxmlformats.org/presentationml/2006/main">
  <p:tag name="KSO_WM_UNIT_ID" val="_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46.xml><?xml version="1.0" encoding="utf-8"?>
<p:tagLst xmlns:p="http://schemas.openxmlformats.org/presentationml/2006/main">
  <p:tag name="KSO_WM_UNIT_ID" val="_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47.xml><?xml version="1.0" encoding="utf-8"?>
<p:tagLst xmlns:p="http://schemas.openxmlformats.org/presentationml/2006/main">
  <p:tag name="KSO_WM_UNIT_ID" val="_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48.xml><?xml version="1.0" encoding="utf-8"?>
<p:tagLst xmlns:p="http://schemas.openxmlformats.org/presentationml/2006/main">
  <p:tag name="KSO_WM_TEMPLATE_SUBCATEGORY" val="29"/>
  <p:tag name="KSO_WM_TEMPLATE_COLOR_TYPE" val="0"/>
  <p:tag name="KSO_WM_TAG_VERSION" val="3.0"/>
  <p:tag name="KSO_WM_TEMPLATE_THUMBS_INDEX" val="1、9"/>
  <p:tag name="KSO_WM_BEAUTIFY_FLAG" val="#wm#"/>
  <p:tag name="KSO_WM_TEMPLATE_INDEX" val="20235894"/>
  <p:tag name="KSO_WM_TEMPLATE_CATEGORY" val="custom"/>
  <p:tag name="KSO_WM_TEMPLATE_MASTER_TYPE" val="0"/>
</p:tagLst>
</file>

<file path=ppt/tags/tag149.xml><?xml version="1.0" encoding="utf-8"?>
<p:tagLst xmlns:p="http://schemas.openxmlformats.org/presentationml/2006/main">
  <p:tag name="KSO_WM_UNIT_TYPE" val="a"/>
  <p:tag name="KSO_WM_UNIT_INDEX" val="1"/>
  <p:tag name="KSO_WM_BEAUTIFY_FLAG" val="#wm#"/>
  <p:tag name="KSO_WM_TAG_VERSION" val="3.0"/>
  <p:tag name="KSO_WM_UNIT_ID" val="custom20235894_1*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5894"/>
  <p:tag name="KSO_WM_TEMPLATE_CATEGORY" val="custom"/>
  <p:tag name="KSO_WM_UNIT_ISCONTENTSTITLE" val="0"/>
  <p:tag name="KSO_WM_UNIT_TEXT_TYPE" val="1"/>
  <p:tag name="KSO_WM_UNIT_PRESET_TEXT" val="单击此处&#10;添加文档标题"/>
</p:tagLst>
</file>

<file path=ppt/tags/tag150.xml><?xml version="1.0" encoding="utf-8"?>
<p:tagLst xmlns:p="http://schemas.openxmlformats.org/presentationml/2006/main">
  <p:tag name="KSO_WM_UNIT_TYPE" val="b"/>
  <p:tag name="KSO_WM_UNIT_INDEX" val="1"/>
  <p:tag name="KSO_WM_BEAUTIFY_FLAG" val="#wm#"/>
  <p:tag name="KSO_WM_TAG_VERSION" val="3.0"/>
  <p:tag name="KSO_WM_UNIT_ID" val="custom20235894_1*b*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5894"/>
  <p:tag name="KSO_WM_TEMPLATE_CATEGORY" val="custom"/>
  <p:tag name="KSO_WM_UNIT_ISCONTENTSTITLE" val="0"/>
  <p:tag name="KSO_WM_UNIT_TEXT_TYPE" val="1"/>
  <p:tag name="KSO_WM_UNIT_PRESET_TEXT" val=" WPS,a click to unlimited possibilities"/>
</p:tagLst>
</file>

<file path=ppt/tags/tag151.xml><?xml version="1.0" encoding="utf-8"?>
<p:tagLst xmlns:p="http://schemas.openxmlformats.org/presentationml/2006/main">
  <p:tag name="KSO_WM_UNIT_TYPE" val="f"/>
  <p:tag name="KSO_WM_UNIT_SUBTYPE" val="d"/>
  <p:tag name="KSO_WM_UNIT_INDEX" val="2"/>
  <p:tag name="KSO_WM_BEAUTIFY_FLAG" val="#wm#"/>
  <p:tag name="KSO_WM_TAG_VERSION" val="3.0"/>
  <p:tag name="KSO_WM_UNIT_ID" val="custom20235894_1*f*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5894"/>
  <p:tag name="KSO_WM_TEMPLATE_CATEGORY" val="custom"/>
</p:tagLst>
</file>

<file path=ppt/tags/tag152.xml><?xml version="1.0" encoding="utf-8"?>
<p:tagLst xmlns:p="http://schemas.openxmlformats.org/presentationml/2006/main">
  <p:tag name="KSO_WM_UNIT_TYPE" val="f"/>
  <p:tag name="KSO_WM_UNIT_SUBTYPE" val="b"/>
  <p:tag name="KSO_WM_UNIT_INDEX" val="1"/>
  <p:tag name="KSO_WM_BEAUTIFY_FLAG" val="#wm#"/>
  <p:tag name="KSO_WM_TAG_VERSION" val="3.0"/>
  <p:tag name="KSO_WM_UNIT_ID" val="custom20235894_1*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5894"/>
  <p:tag name="KSO_WM_TEMPLATE_CATEGORY" val="custom"/>
</p:tagLst>
</file>

<file path=ppt/tags/tag153.xml><?xml version="1.0" encoding="utf-8"?>
<p:tagLst xmlns:p="http://schemas.openxmlformats.org/presentationml/2006/main">
  <p:tag name="KSO_WM_SLIDE_TYPE" val="title"/>
  <p:tag name="KSO_WM_TEMPLATE_SUBCATEGORY" val="29"/>
  <p:tag name="KSO_WM_TEMPLATE_COLOR_TYPE" val="0"/>
  <p:tag name="KSO_WM_TAG_VERSION" val="3.0"/>
  <p:tag name="KSO_WM_SLIDE_SUBTYPE" val="pureTxt"/>
  <p:tag name="KSO_WM_SLIDE_ITEM_CNT" val="0"/>
  <p:tag name="KSO_WM_TEMPLATE_THUMBS_INDEX" val="1、9"/>
  <p:tag name="KSO_WM_BEAUTIFY_FLAG" val="#wm#"/>
  <p:tag name="KSO_WM_TEMPLATE_INDEX" val="20235894"/>
  <p:tag name="KSO_WM_TEMPLATE_CATEGORY" val="custom"/>
  <p:tag name="KSO_WM_SLIDE_INDEX" val="1"/>
  <p:tag name="KSO_WM_SLIDE_ID" val="custom20235894_1"/>
  <p:tag name="KSO_WM_TEMPLATE_MASTER_TYPE" val="0"/>
  <p:tag name="KSO_WM_SLIDE_LAYOUT" val="a_b_f"/>
  <p:tag name="KSO_WM_SLIDE_LAYOUT_CNT" val="1_1_2"/>
</p:tagLst>
</file>

<file path=ppt/tags/tag154.xml><?xml version="1.0" encoding="utf-8"?>
<p:tagLst xmlns:p="http://schemas.openxmlformats.org/presentationml/2006/main">
  <p:tag name="KSO_WM_UNIT_TYPE" val="a"/>
  <p:tag name="KSO_WM_UNIT_INDEX" val="1"/>
  <p:tag name="KSO_WM_BEAUTIFY_FLAG" val="#wm#"/>
  <p:tag name="KSO_WM_TAG_VERSION" val="3.0"/>
  <p:tag name="KSO_WM_UNIT_ISCONTENTSTITLE" val="1"/>
  <p:tag name="KSO_WM_DIAGRAM_GROUP_CODE" val="l1-1"/>
  <p:tag name="KSO_WM_DIAGRAM_COLOR_TRICK" val="1"/>
  <p:tag name="KSO_WM_DIAGRAM_COLOR_TEXT_CAN_REMOVE" val="n"/>
  <p:tag name="KSO_WM_UNIT_ID" val="custom20235894_4*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5894"/>
  <p:tag name="KSO_WM_TEMPLATE_CATEGORY" val="custom"/>
  <p:tag name="KSO_WM_UNIT_TEXT_FILL_FORE_SCHEMECOLOR_INDEX" val="13"/>
  <p:tag name="KSO_WM_UNIT_TEXT_FILL_TYPE" val="1"/>
  <p:tag name="KSO_WM_UNIT_USESOURCEFORMAT_APPLY" val="1"/>
</p:tagLst>
</file>

<file path=ppt/tags/tag155.xml><?xml version="1.0" encoding="utf-8"?>
<p:tagLst xmlns:p="http://schemas.openxmlformats.org/presentationml/2006/main">
  <p:tag name="KSO_WM_UNIT_TYPE" val="l_h_i"/>
  <p:tag name="KSO_WM_UNIT_SUBTYPE" val="d"/>
  <p:tag name="KSO_WM_UNIT_INDEX" val="1_1_1"/>
  <p:tag name="KSO_WM_BEAUTIFY_FLAG" val="#wm#"/>
  <p:tag name="KSO_WM_TAG_VERSION" val="3.0"/>
  <p:tag name="KSO_WM_DIAGRAM_VERSION" val="3"/>
  <p:tag name="KSO_WM_DIAGRAM_GROUP_CODE" val="l1-1"/>
  <p:tag name="KSO_WM_DIAGRAM_COLOR_TRICK" val="1"/>
  <p:tag name="KSO_WM_DIAGRAM_COLOR_TEXT_CAN_REMOVE" val="n"/>
  <p:tag name="KSO_WM_UNIT_ID" val="custom20235894_4*l_h_i*1_1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5894"/>
  <p:tag name="KSO_WM_TEMPLATE_CATEGORY" val="custom"/>
  <p:tag name="KSO_WM_DIAGRAM_MAX_ITEMCNT" val="6"/>
  <p:tag name="KSO_WM_DIAGRAM_MIN_ITEMCNT" val="2"/>
  <p:tag name="KSO_WM_DIAGRAM_VIRTUALLY_FRAME" val="{&quot;height&quot;:359.21881103515625,&quot;left&quot;:59.527559055118104,&quot;top&quot;:145.9716968446266,&quot;width&quot;:450.1417322834645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4000000059604645,&quot;colorType&quot;:1,&quot;foreColorIndex&quot;:5,&quot;transparency&quot;:0.20000000298023224},&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5"/>
  <p:tag name="KSO_WM_UNIT_TEXT_FILL_TYPE" val="1"/>
  <p:tag name="KSO_WM_UNIT_USESOURCEFORMAT_APPLY" val="1"/>
</p:tagLst>
</file>

<file path=ppt/tags/tag156.xml><?xml version="1.0" encoding="utf-8"?>
<p:tagLst xmlns:p="http://schemas.openxmlformats.org/presentationml/2006/main">
  <p:tag name="KSO_WM_UNIT_TYPE" val="l_h_f"/>
  <p:tag name="KSO_WM_UNIT_INDEX" val="1_1_1"/>
  <p:tag name="KSO_WM_BEAUTIFY_FLAG" val="#wm#"/>
  <p:tag name="KSO_WM_TAG_VERSION" val="3.0"/>
  <p:tag name="KSO_WM_DIAGRAM_VERSION" val="3"/>
  <p:tag name="KSO_WM_DIAGRAM_GROUP_CODE" val="l1-1"/>
  <p:tag name="KSO_WM_DIAGRAM_COLOR_TRICK" val="1"/>
  <p:tag name="KSO_WM_DIAGRAM_COLOR_TEXT_CAN_REMOVE" val="n"/>
  <p:tag name="KSO_WM_UNIT_ID" val="custom20235894_4*l_h_f*1_1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5894"/>
  <p:tag name="KSO_WM_TEMPLATE_CATEGORY" val="custom"/>
  <p:tag name="KSO_WM_UNIT_SUBTYPE" val="a"/>
  <p:tag name="KSO_WM_UNIT_TEXT_TYPE" val="1"/>
  <p:tag name="KSO_WM_UNIT_PRESET_TEXT" val="单击添加目录项标题"/>
  <p:tag name="KSO_WM_DIAGRAM_MAX_ITEMCNT" val="6"/>
  <p:tag name="KSO_WM_DIAGRAM_MIN_ITEMCNT" val="2"/>
  <p:tag name="KSO_WM_DIAGRAM_VIRTUALLY_FRAME" val="{&quot;height&quot;:359.21881103515625,&quot;left&quot;:59.527559055118104,&quot;top&quot;:145.9716968446266,&quot;width&quot;:450.1417322834645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13"/>
  <p:tag name="KSO_WM_UNIT_TEXT_FILL_TYPE" val="1"/>
  <p:tag name="KSO_WM_UNIT_USESOURCEFORMAT_APPLY" val="1"/>
</p:tagLst>
</file>

<file path=ppt/tags/tag157.xml><?xml version="1.0" encoding="utf-8"?>
<p:tagLst xmlns:p="http://schemas.openxmlformats.org/presentationml/2006/main">
  <p:tag name="KSO_WM_UNIT_TYPE" val="l_h_i"/>
  <p:tag name="KSO_WM_UNIT_SUBTYPE" val="d"/>
  <p:tag name="KSO_WM_UNIT_INDEX" val="1_2_1"/>
  <p:tag name="KSO_WM_BEAUTIFY_FLAG" val="#wm#"/>
  <p:tag name="KSO_WM_TAG_VERSION" val="3.0"/>
  <p:tag name="KSO_WM_DIAGRAM_VERSION" val="3"/>
  <p:tag name="KSO_WM_DIAGRAM_GROUP_CODE" val="l1-1"/>
  <p:tag name="KSO_WM_DIAGRAM_COLOR_TRICK" val="1"/>
  <p:tag name="KSO_WM_DIAGRAM_COLOR_TEXT_CAN_REMOVE" val="n"/>
  <p:tag name="KSO_WM_UNIT_ID" val="custom20235894_4*l_h_i*1_2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5894"/>
  <p:tag name="KSO_WM_TEMPLATE_CATEGORY" val="custom"/>
  <p:tag name="KSO_WM_DIAGRAM_MAX_ITEMCNT" val="6"/>
  <p:tag name="KSO_WM_DIAGRAM_MIN_ITEMCNT" val="2"/>
  <p:tag name="KSO_WM_DIAGRAM_VIRTUALLY_FRAME" val="{&quot;height&quot;:359.21881103515625,&quot;left&quot;:59.527559055118104,&quot;top&quot;:145.9716968446266,&quot;width&quot;:450.1417322834645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4000000059604645,&quot;colorType&quot;:1,&quot;foreColorIndex&quot;:5,&quot;transparency&quot;:0.20000000298023224},&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5"/>
  <p:tag name="KSO_WM_UNIT_TEXT_FILL_TYPE" val="1"/>
  <p:tag name="KSO_WM_UNIT_USESOURCEFORMAT_APPLY" val="1"/>
</p:tagLst>
</file>

<file path=ppt/tags/tag158.xml><?xml version="1.0" encoding="utf-8"?>
<p:tagLst xmlns:p="http://schemas.openxmlformats.org/presentationml/2006/main">
  <p:tag name="KSO_WM_UNIT_TYPE" val="l_h_f"/>
  <p:tag name="KSO_WM_UNIT_INDEX" val="1_2_1"/>
  <p:tag name="KSO_WM_BEAUTIFY_FLAG" val="#wm#"/>
  <p:tag name="KSO_WM_TAG_VERSION" val="3.0"/>
  <p:tag name="KSO_WM_DIAGRAM_VERSION" val="3"/>
  <p:tag name="KSO_WM_DIAGRAM_GROUP_CODE" val="l1-1"/>
  <p:tag name="KSO_WM_DIAGRAM_COLOR_TRICK" val="1"/>
  <p:tag name="KSO_WM_DIAGRAM_COLOR_TEXT_CAN_REMOVE" val="n"/>
  <p:tag name="KSO_WM_UNIT_ID" val="custom20235894_4*l_h_f*1_2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5894"/>
  <p:tag name="KSO_WM_TEMPLATE_CATEGORY" val="custom"/>
  <p:tag name="KSO_WM_UNIT_SUBTYPE" val="a"/>
  <p:tag name="KSO_WM_UNIT_TEXT_TYPE" val="1"/>
  <p:tag name="KSO_WM_UNIT_PRESET_TEXT" val="单击添加目录项标题"/>
  <p:tag name="KSO_WM_DIAGRAM_MAX_ITEMCNT" val="6"/>
  <p:tag name="KSO_WM_DIAGRAM_MIN_ITEMCNT" val="2"/>
  <p:tag name="KSO_WM_DIAGRAM_VIRTUALLY_FRAME" val="{&quot;height&quot;:359.21881103515625,&quot;left&quot;:59.527559055118104,&quot;top&quot;:145.9716968446266,&quot;width&quot;:450.1417322834645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13"/>
  <p:tag name="KSO_WM_UNIT_TEXT_FILL_TYPE" val="1"/>
  <p:tag name="KSO_WM_UNIT_USESOURCEFORMAT_APPLY" val="1"/>
</p:tagLst>
</file>

<file path=ppt/tags/tag159.xml><?xml version="1.0" encoding="utf-8"?>
<p:tagLst xmlns:p="http://schemas.openxmlformats.org/presentationml/2006/main">
  <p:tag name="KSO_WM_UNIT_TYPE" val="l_h_i"/>
  <p:tag name="KSO_WM_UNIT_SUBTYPE" val="d"/>
  <p:tag name="KSO_WM_UNIT_INDEX" val="1_3_1"/>
  <p:tag name="KSO_WM_BEAUTIFY_FLAG" val="#wm#"/>
  <p:tag name="KSO_WM_TAG_VERSION" val="3.0"/>
  <p:tag name="KSO_WM_DIAGRAM_VERSION" val="3"/>
  <p:tag name="KSO_WM_DIAGRAM_GROUP_CODE" val="l1-1"/>
  <p:tag name="KSO_WM_DIAGRAM_COLOR_TRICK" val="1"/>
  <p:tag name="KSO_WM_DIAGRAM_COLOR_TEXT_CAN_REMOVE" val="n"/>
  <p:tag name="KSO_WM_UNIT_ID" val="custom20235894_4*l_h_i*1_3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5894"/>
  <p:tag name="KSO_WM_TEMPLATE_CATEGORY" val="custom"/>
  <p:tag name="KSO_WM_DIAGRAM_MAX_ITEMCNT" val="6"/>
  <p:tag name="KSO_WM_DIAGRAM_MIN_ITEMCNT" val="2"/>
  <p:tag name="KSO_WM_DIAGRAM_VIRTUALLY_FRAME" val="{&quot;height&quot;:359.21881103515625,&quot;left&quot;:59.527559055118104,&quot;top&quot;:145.9716968446266,&quot;width&quot;:450.1417322834645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4000000059604645,&quot;colorType&quot;:1,&quot;foreColorIndex&quot;:5,&quot;transparency&quot;:0.20000000298023224},&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5"/>
  <p:tag name="KSO_WM_UNIT_TEXT_FILL_TYPE" val="1"/>
  <p:tag name="KSO_WM_UNIT_USESOURCEFORMAT_APPLY" val="1"/>
</p:tagLst>
</file>

<file path=ppt/tags/tag160.xml><?xml version="1.0" encoding="utf-8"?>
<p:tagLst xmlns:p="http://schemas.openxmlformats.org/presentationml/2006/main">
  <p:tag name="KSO_WM_UNIT_TYPE" val="l_h_f"/>
  <p:tag name="KSO_WM_UNIT_INDEX" val="1_3_1"/>
  <p:tag name="KSO_WM_BEAUTIFY_FLAG" val="#wm#"/>
  <p:tag name="KSO_WM_TAG_VERSION" val="3.0"/>
  <p:tag name="KSO_WM_DIAGRAM_VERSION" val="3"/>
  <p:tag name="KSO_WM_DIAGRAM_GROUP_CODE" val="l1-1"/>
  <p:tag name="KSO_WM_DIAGRAM_COLOR_TRICK" val="1"/>
  <p:tag name="KSO_WM_DIAGRAM_COLOR_TEXT_CAN_REMOVE" val="n"/>
  <p:tag name="KSO_WM_UNIT_ID" val="custom20235894_4*l_h_f*1_3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5894"/>
  <p:tag name="KSO_WM_TEMPLATE_CATEGORY" val="custom"/>
  <p:tag name="KSO_WM_UNIT_SUBTYPE" val="a"/>
  <p:tag name="KSO_WM_UNIT_TEXT_TYPE" val="1"/>
  <p:tag name="KSO_WM_UNIT_PRESET_TEXT" val="单击添加目录项标题"/>
  <p:tag name="KSO_WM_DIAGRAM_MAX_ITEMCNT" val="6"/>
  <p:tag name="KSO_WM_DIAGRAM_MIN_ITEMCNT" val="2"/>
  <p:tag name="KSO_WM_DIAGRAM_VIRTUALLY_FRAME" val="{&quot;height&quot;:359.21881103515625,&quot;left&quot;:59.527559055118104,&quot;top&quot;:145.9716968446266,&quot;width&quot;:450.1417322834645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13"/>
  <p:tag name="KSO_WM_UNIT_TEXT_FILL_TYPE" val="1"/>
  <p:tag name="KSO_WM_UNIT_USESOURCEFORMAT_APPLY" val="1"/>
</p:tagLst>
</file>

<file path=ppt/tags/tag161.xml><?xml version="1.0" encoding="utf-8"?>
<p:tagLst xmlns:p="http://schemas.openxmlformats.org/presentationml/2006/main">
  <p:tag name="KSO_WM_UNIT_TYPE" val="l_h_i"/>
  <p:tag name="KSO_WM_UNIT_SUBTYPE" val="d"/>
  <p:tag name="KSO_WM_UNIT_INDEX" val="1_4_1"/>
  <p:tag name="KSO_WM_BEAUTIFY_FLAG" val="#wm#"/>
  <p:tag name="KSO_WM_TAG_VERSION" val="3.0"/>
  <p:tag name="KSO_WM_DIAGRAM_VERSION" val="3"/>
  <p:tag name="KSO_WM_DIAGRAM_GROUP_CODE" val="l1-1"/>
  <p:tag name="KSO_WM_DIAGRAM_COLOR_TRICK" val="1"/>
  <p:tag name="KSO_WM_DIAGRAM_COLOR_TEXT_CAN_REMOVE" val="n"/>
  <p:tag name="KSO_WM_UNIT_ID" val="custom20235894_4*l_h_i*1_4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5894"/>
  <p:tag name="KSO_WM_TEMPLATE_CATEGORY" val="custom"/>
  <p:tag name="KSO_WM_DIAGRAM_MAX_ITEMCNT" val="6"/>
  <p:tag name="KSO_WM_DIAGRAM_MIN_ITEMCNT" val="2"/>
  <p:tag name="KSO_WM_DIAGRAM_VIRTUALLY_FRAME" val="{&quot;height&quot;:359.21881103515625,&quot;left&quot;:59.527559055118104,&quot;top&quot;:145.9716968446266,&quot;width&quot;:450.1417322834645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4000000059604645,&quot;colorType&quot;:1,&quot;foreColorIndex&quot;:5,&quot;transparency&quot;:0.20000000298023224},&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5"/>
  <p:tag name="KSO_WM_UNIT_TEXT_FILL_TYPE" val="1"/>
  <p:tag name="KSO_WM_UNIT_USESOURCEFORMAT_APPLY" val="1"/>
</p:tagLst>
</file>

<file path=ppt/tags/tag162.xml><?xml version="1.0" encoding="utf-8"?>
<p:tagLst xmlns:p="http://schemas.openxmlformats.org/presentationml/2006/main">
  <p:tag name="KSO_WM_UNIT_TYPE" val="l_h_f"/>
  <p:tag name="KSO_WM_UNIT_INDEX" val="1_4_1"/>
  <p:tag name="KSO_WM_BEAUTIFY_FLAG" val="#wm#"/>
  <p:tag name="KSO_WM_TAG_VERSION" val="3.0"/>
  <p:tag name="KSO_WM_DIAGRAM_VERSION" val="3"/>
  <p:tag name="KSO_WM_DIAGRAM_GROUP_CODE" val="l1-1"/>
  <p:tag name="KSO_WM_DIAGRAM_COLOR_TRICK" val="1"/>
  <p:tag name="KSO_WM_DIAGRAM_COLOR_TEXT_CAN_REMOVE" val="n"/>
  <p:tag name="KSO_WM_UNIT_ID" val="custom20235894_4*l_h_f*1_4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5894"/>
  <p:tag name="KSO_WM_TEMPLATE_CATEGORY" val="custom"/>
  <p:tag name="KSO_WM_UNIT_SUBTYPE" val="a"/>
  <p:tag name="KSO_WM_UNIT_TEXT_TYPE" val="1"/>
  <p:tag name="KSO_WM_UNIT_PRESET_TEXT" val="单击添加目录项标题"/>
  <p:tag name="KSO_WM_DIAGRAM_MAX_ITEMCNT" val="6"/>
  <p:tag name="KSO_WM_DIAGRAM_MIN_ITEMCNT" val="2"/>
  <p:tag name="KSO_WM_DIAGRAM_VIRTUALLY_FRAME" val="{&quot;height&quot;:359.21881103515625,&quot;left&quot;:59.527559055118104,&quot;top&quot;:145.9716968446266,&quot;width&quot;:450.1417322834645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13"/>
  <p:tag name="KSO_WM_UNIT_TEXT_FILL_TYPE" val="1"/>
  <p:tag name="KSO_WM_UNIT_USESOURCEFORMAT_APPLY" val="1"/>
</p:tagLst>
</file>

<file path=ppt/tags/tag163.xml><?xml version="1.0" encoding="utf-8"?>
<p:tagLst xmlns:p="http://schemas.openxmlformats.org/presentationml/2006/main">
  <p:tag name="KSO_WM_UNIT_TYPE" val="i"/>
  <p:tag name="KSO_WM_UNIT_INDEX" val="1"/>
  <p:tag name="KSO_WM_BEAUTIFY_FLAG" val="#wm#"/>
  <p:tag name="KSO_WM_TAG_VERSION" val="3.0"/>
  <p:tag name="KSO_WM_DIAGRAM_GROUP_CODE" val="l1-1"/>
  <p:tag name="KSO_WM_DIAGRAM_COLOR_TRICK" val="1"/>
  <p:tag name="KSO_WM_DIAGRAM_COLOR_TEXT_CAN_REMOVE" val="n"/>
  <p:tag name="KSO_WM_UNIT_ID" val="custom20235894_4*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5894"/>
  <p:tag name="KSO_WM_TEMPLATE_CATEGORY" val="custom"/>
  <p:tag name="KSO_WM_UNIT_LINE_FORE_SCHEMECOLOR_INDEX" val="5"/>
  <p:tag name="KSO_WM_UNIT_LINE_FILL_TYPE" val="2"/>
  <p:tag name="KSO_WM_UNIT_TEXT_FORE_SCHEMECOLOR_INDEX" val="13"/>
  <p:tag name="KSO_WM_UNIT_TEXT_LINE_FILL_TYPE" val="2"/>
  <p:tag name="KSO_WM_UNIT_USESOURCEFORMAT_APPLY" val="1"/>
</p:tagLst>
</file>

<file path=ppt/tags/tag164.xml><?xml version="1.0" encoding="utf-8"?>
<p:tagLst xmlns:p="http://schemas.openxmlformats.org/presentationml/2006/main">
  <p:tag name="KSO_WM_SLIDE_TYPE" val="contents"/>
  <p:tag name="KSO_WM_TEMPLATE_SUBCATEGORY" val="29"/>
  <p:tag name="KSO_WM_TEMPLATE_COLOR_TYPE" val="0"/>
  <p:tag name="KSO_WM_TAG_VERSION" val="3.0"/>
  <p:tag name="KSO_WM_SLIDE_SUBTYPE" val="diag"/>
  <p:tag name="KSO_WM_SLIDE_ITEM_CNT" val="4"/>
  <p:tag name="KSO_WM_DIAGRAM_GROUP_CODE" val="l1-1"/>
  <p:tag name="KSO_WM_BEAUTIFY_FLAG" val="#wm#"/>
  <p:tag name="KSO_WM_TEMPLATE_INDEX" val="20235894"/>
  <p:tag name="KSO_WM_TEMPLATE_CATEGORY" val="custom"/>
  <p:tag name="KSO_WM_SLIDE_INDEX" val="4"/>
  <p:tag name="KSO_WM_SLIDE_ID" val="custom20235894_4"/>
  <p:tag name="KSO_WM_TEMPLATE_MASTER_TYPE" val="0"/>
  <p:tag name="KSO_WM_SLIDE_LAYOUT" val="a_l"/>
  <p:tag name="KSO_WM_SLIDE_LAYOUT_CNT" val="1_1"/>
  <p:tag name="KSO_WM_SLIDE_DIAGTYPE" val="l"/>
</p:tagLst>
</file>

<file path=ppt/tags/tag165.xml><?xml version="1.0" encoding="utf-8"?>
<p:tagLst xmlns:p="http://schemas.openxmlformats.org/presentationml/2006/main">
  <p:tag name="KSO_WM_UNIT_TYPE" val="a"/>
  <p:tag name="KSO_WM_UNIT_INDEX" val="1"/>
  <p:tag name="KSO_WM_BEAUTIFY_FLAG" val="#wm#"/>
  <p:tag name="KSO_WM_TAG_VERSION" val="3.0"/>
  <p:tag name="KSO_WM_UNIT_ISCONTENTSTITLE" val="1"/>
  <p:tag name="KSO_WM_DIAGRAM_GROUP_CODE" val="l1-1"/>
  <p:tag name="KSO_WM_DIAGRAM_COLOR_TRICK" val="1"/>
  <p:tag name="KSO_WM_DIAGRAM_COLOR_TEXT_CAN_REMOVE" val="n"/>
  <p:tag name="KSO_WM_UNIT_ID" val="custom20235894_4*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5894"/>
  <p:tag name="KSO_WM_TEMPLATE_CATEGORY" val="custom"/>
  <p:tag name="KSO_WM_UNIT_TEXT_FILL_FORE_SCHEMECOLOR_INDEX" val="13"/>
  <p:tag name="KSO_WM_UNIT_TEXT_FILL_TYPE" val="1"/>
  <p:tag name="KSO_WM_UNIT_USESOURCEFORMAT_APPLY" val="1"/>
</p:tagLst>
</file>

<file path=ppt/tags/tag166.xml><?xml version="1.0" encoding="utf-8"?>
<p:tagLst xmlns:p="http://schemas.openxmlformats.org/presentationml/2006/main">
  <p:tag name="KSO_WM_SLIDE_TYPE" val="contents"/>
  <p:tag name="KSO_WM_TEMPLATE_SUBCATEGORY" val="29"/>
  <p:tag name="KSO_WM_TEMPLATE_COLOR_TYPE" val="0"/>
  <p:tag name="KSO_WM_TAG_VERSION" val="3.0"/>
  <p:tag name="KSO_WM_SLIDE_SUBTYPE" val="diag"/>
  <p:tag name="KSO_WM_SLIDE_ITEM_CNT" val="4"/>
  <p:tag name="KSO_WM_DIAGRAM_GROUP_CODE" val="l1-1"/>
  <p:tag name="KSO_WM_BEAUTIFY_FLAG" val="#wm#"/>
  <p:tag name="KSO_WM_TEMPLATE_INDEX" val="20235894"/>
  <p:tag name="KSO_WM_TEMPLATE_CATEGORY" val="custom"/>
  <p:tag name="KSO_WM_SLIDE_INDEX" val="4"/>
  <p:tag name="KSO_WM_SLIDE_ID" val="custom20235894_4"/>
  <p:tag name="KSO_WM_TEMPLATE_MASTER_TYPE" val="0"/>
  <p:tag name="KSO_WM_SLIDE_LAYOUT" val="a_l"/>
  <p:tag name="KSO_WM_SLIDE_LAYOUT_CNT" val="1_1"/>
  <p:tag name="KSO_WM_SLIDE_DIAGTYPE" val="l"/>
</p:tagLst>
</file>

<file path=ppt/tags/tag167.xml><?xml version="1.0" encoding="utf-8"?>
<p:tagLst xmlns:p="http://schemas.openxmlformats.org/presentationml/2006/main">
  <p:tag name="KSO_WM_BEAUTIFY_FLAG" val="#wm#"/>
  <p:tag name="KSO_WM_TEMPLATE_CATEGORY" val="custom"/>
  <p:tag name="KSO_WM_TEMPLATE_INDEX" val="20235894"/>
</p:tagLst>
</file>

<file path=ppt/tags/tag168.xml><?xml version="1.0" encoding="utf-8"?>
<p:tagLst xmlns:p="http://schemas.openxmlformats.org/presentationml/2006/main">
  <p:tag name="KSO_WM_BEAUTIFY_FLAG" val="#wm#"/>
  <p:tag name="KSO_WM_TEMPLATE_CATEGORY" val="custom"/>
  <p:tag name="KSO_WM_TEMPLATE_INDEX" val="20235894"/>
</p:tagLst>
</file>

<file path=ppt/tags/tag169.xml><?xml version="1.0" encoding="utf-8"?>
<p:tagLst xmlns:p="http://schemas.openxmlformats.org/presentationml/2006/main">
  <p:tag name="KSO_WM_BEAUTIFY_FLAG" val="#wm#"/>
  <p:tag name="KSO_WM_TEMPLATE_CATEGORY" val="custom"/>
  <p:tag name="KSO_WM_TEMPLATE_INDEX" val="20235894"/>
</p:tagLst>
</file>

<file path=ppt/tags/tag170.xml><?xml version="1.0" encoding="utf-8"?>
<p:tagLst xmlns:p="http://schemas.openxmlformats.org/presentationml/2006/main">
  <p:tag name="KSO_WM_BEAUTIFY_FLAG" val="#wm#"/>
  <p:tag name="KSO_WM_TEMPLATE_CATEGORY" val="custom"/>
  <p:tag name="KSO_WM_TEMPLATE_INDEX" val="20235894"/>
</p:tagLst>
</file>

<file path=ppt/tags/tag171.xml><?xml version="1.0" encoding="utf-8"?>
<p:tagLst xmlns:p="http://schemas.openxmlformats.org/presentationml/2006/main">
  <p:tag name="KSO_WM_BEAUTIFY_FLAG" val="#wm#"/>
  <p:tag name="KSO_WM_TEMPLATE_CATEGORY" val="custom"/>
  <p:tag name="KSO_WM_TEMPLATE_INDEX" val="20235894"/>
</p:tagLst>
</file>

<file path=ppt/tags/tag172.xml><?xml version="1.0" encoding="utf-8"?>
<p:tagLst xmlns:p="http://schemas.openxmlformats.org/presentationml/2006/main">
  <p:tag name="KSO_WM_BEAUTIFY_FLAG" val="#wm#"/>
  <p:tag name="KSO_WM_TEMPLATE_CATEGORY" val="custom"/>
  <p:tag name="KSO_WM_TEMPLATE_INDEX" val="20235894"/>
</p:tagLst>
</file>

<file path=ppt/theme/theme1.xml><?xml version="1.0" encoding="utf-8"?>
<a:theme xmlns:a="http://schemas.openxmlformats.org/drawingml/2006/main" name="城市线条职场办公商务风">
  <a:themeElements>
    <a:clrScheme name="">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自定义 12">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城市线条职场办公商务风">
  <a:themeElements>
    <a:clrScheme name="城市线条">
      <a:dk1>
        <a:srgbClr val="000000"/>
      </a:dk1>
      <a:lt1>
        <a:srgbClr val="FFFFFF"/>
      </a:lt1>
      <a:dk2>
        <a:srgbClr val="222A35"/>
      </a:dk2>
      <a:lt2>
        <a:srgbClr val="F6FBFD"/>
      </a:lt2>
      <a:accent1>
        <a:srgbClr val="868686"/>
      </a:accent1>
      <a:accent2>
        <a:srgbClr val="6B81C1"/>
      </a:accent2>
      <a:accent3>
        <a:srgbClr val="906BC1"/>
      </a:accent3>
      <a:accent4>
        <a:srgbClr val="C1756B"/>
      </a:accent4>
      <a:accent5>
        <a:srgbClr val="C1AE6B"/>
      </a:accent5>
      <a:accent6>
        <a:srgbClr val="6BC19A"/>
      </a:accent6>
      <a:hlink>
        <a:srgbClr val="0563C1"/>
      </a:hlink>
      <a:folHlink>
        <a:srgbClr val="954F72"/>
      </a:folHlink>
    </a:clrScheme>
    <a:fontScheme name="自定义 12">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842</Words>
  <Application>WPS 演示</Application>
  <PresentationFormat>宽屏</PresentationFormat>
  <Paragraphs>69</Paragraphs>
  <Slides>9</Slides>
  <Notes>0</Notes>
  <HiddenSlides>0</HiddenSlides>
  <MMClips>0</MMClips>
  <ScaleCrop>false</ScaleCrop>
  <HeadingPairs>
    <vt:vector size="6" baseType="variant">
      <vt:variant>
        <vt:lpstr>已用的字体</vt:lpstr>
      </vt:variant>
      <vt:variant>
        <vt:i4>6</vt:i4>
      </vt:variant>
      <vt:variant>
        <vt:lpstr>主题</vt:lpstr>
      </vt:variant>
      <vt:variant>
        <vt:i4>2</vt:i4>
      </vt:variant>
      <vt:variant>
        <vt:lpstr>幻灯片标题</vt:lpstr>
      </vt:variant>
      <vt:variant>
        <vt:i4>9</vt:i4>
      </vt:variant>
    </vt:vector>
  </HeadingPairs>
  <TitlesOfParts>
    <vt:vector size="17" baseType="lpstr">
      <vt:lpstr>Arial</vt:lpstr>
      <vt:lpstr>宋体</vt:lpstr>
      <vt:lpstr>Wingdings</vt:lpstr>
      <vt:lpstr>Arial Unicode MS</vt:lpstr>
      <vt:lpstr>Calibri</vt:lpstr>
      <vt:lpstr>微软雅黑</vt:lpstr>
      <vt:lpstr>城市线条职场办公商务风</vt:lpstr>
      <vt:lpstr>1_城市线条职场办公商务风</vt:lpstr>
      <vt:lpstr>单击此处 添加文档标题</vt:lpstr>
      <vt:lpstr>目录</vt:lpstr>
      <vt:lpstr>目录</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秦水源</dc:creator>
  <cp:lastModifiedBy>WPS_1644911719</cp:lastModifiedBy>
  <cp:revision>3</cp:revision>
  <dcterms:created xsi:type="dcterms:W3CDTF">2023-08-09T12:44:00Z</dcterms:created>
  <dcterms:modified xsi:type="dcterms:W3CDTF">2024-12-17T06:09:10Z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FF1FB65FECF748BA953E2F0D0407A2B6_13</vt:lpwstr>
  </property>
  <property fmtid="{D5CDD505-2E9C-101B-9397-08002B2CF9AE}" pid="3" name="KSOProductBuildVer">
    <vt:lpwstr>2052-12.1.0.19302</vt:lpwstr>
  </property>
</Properties>
</file>